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7561263" cy="106934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C11F"/>
    <a:srgbClr val="000000"/>
    <a:srgbClr val="FFE550"/>
    <a:srgbClr val="EEEA32"/>
    <a:srgbClr val="B3E21E"/>
    <a:srgbClr val="FEB546"/>
    <a:srgbClr val="D8DF20"/>
    <a:srgbClr val="EACC32"/>
    <a:srgbClr val="D48886"/>
    <a:srgbClr val="CD73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00"/>
    <p:restoredTop sz="91242" autoAdjust="0"/>
  </p:normalViewPr>
  <p:slideViewPr>
    <p:cSldViewPr>
      <p:cViewPr>
        <p:scale>
          <a:sx n="65" d="100"/>
          <a:sy n="65" d="100"/>
        </p:scale>
        <p:origin x="2720" y="-56"/>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7F21C1-92A0-4708-B677-7C54EDEA2608}" type="datetimeFigureOut">
              <a:rPr lang="ru-RU" smtClean="0"/>
              <a:t>11.08.16</a:t>
            </a:fld>
            <a:endParaRPr lang="ru-RU"/>
          </a:p>
        </p:txBody>
      </p:sp>
      <p:sp>
        <p:nvSpPr>
          <p:cNvPr id="4" name="Образ слайда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E6F03A-3231-4865-A70B-8247B8A0E7EA}" type="slidenum">
              <a:rPr lang="ru-RU" smtClean="0"/>
              <a:t>‹#›</a:t>
            </a:fld>
            <a:endParaRPr lang="ru-RU"/>
          </a:p>
        </p:txBody>
      </p:sp>
    </p:spTree>
    <p:extLst>
      <p:ext uri="{BB962C8B-B14F-4D97-AF65-F5344CB8AC3E}">
        <p14:creationId xmlns:p14="http://schemas.microsoft.com/office/powerpoint/2010/main" val="2209697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9E6F03A-3231-4865-A70B-8247B8A0E7EA}" type="slidenum">
              <a:rPr lang="ru-RU" smtClean="0"/>
              <a:t>1</a:t>
            </a:fld>
            <a:endParaRPr lang="ru-RU"/>
          </a:p>
        </p:txBody>
      </p:sp>
    </p:spTree>
    <p:extLst>
      <p:ext uri="{BB962C8B-B14F-4D97-AF65-F5344CB8AC3E}">
        <p14:creationId xmlns:p14="http://schemas.microsoft.com/office/powerpoint/2010/main" val="1763761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6"/>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3757418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23126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534133" y="668338"/>
            <a:ext cx="1405923" cy="142256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12427" y="668338"/>
            <a:ext cx="4095684" cy="142256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4195906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166904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7" y="6871500"/>
            <a:ext cx="6427074" cy="2123828"/>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77581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12428"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3EFB2F28-D19B-4BF0-AFE5-1E8149BA6E62}"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028323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3EFB2F28-D19B-4BF0-AFE5-1E8149BA6E62}" type="datetimeFigureOut">
              <a:rPr lang="ru-RU" smtClean="0"/>
              <a:t>11.08.16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3907527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3EFB2F28-D19B-4BF0-AFE5-1E8149BA6E62}" type="datetimeFigureOut">
              <a:rPr lang="ru-RU" smtClean="0"/>
              <a:t>11.08.16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662062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EFB2F28-D19B-4BF0-AFE5-1E8149BA6E62}" type="datetimeFigureOut">
              <a:rPr lang="ru-RU" smtClean="0"/>
              <a:t>11.08.16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2693329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6"/>
            <a:ext cx="2487603" cy="1811937"/>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EFB2F28-D19B-4BF0-AFE5-1E8149BA6E62}"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2662016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EFB2F28-D19B-4BF0-AFE5-1E8149BA6E62}" type="datetimeFigureOut">
              <a:rPr lang="ru-RU" smtClean="0"/>
              <a:t>11.08.16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FEC8D09-FC4F-48E9-ABF0-D9DC1C03BB1A}" type="slidenum">
              <a:rPr lang="ru-RU" smtClean="0"/>
              <a:t>‹#›</a:t>
            </a:fld>
            <a:endParaRPr lang="ru-RU"/>
          </a:p>
        </p:txBody>
      </p:sp>
    </p:spTree>
    <p:extLst>
      <p:ext uri="{BB962C8B-B14F-4D97-AF65-F5344CB8AC3E}">
        <p14:creationId xmlns:p14="http://schemas.microsoft.com/office/powerpoint/2010/main" val="17162589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3EFB2F28-D19B-4BF0-AFE5-1E8149BA6E62}" type="datetimeFigureOut">
              <a:rPr lang="ru-RU" smtClean="0"/>
              <a:t>11.08.16</a:t>
            </a:fld>
            <a:endParaRPr lang="ru-RU"/>
          </a:p>
        </p:txBody>
      </p:sp>
      <p:sp>
        <p:nvSpPr>
          <p:cNvPr id="5" name="Нижний колонтитул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C8D09-FC4F-48E9-ABF0-D9DC1C03BB1A}" type="slidenum">
              <a:rPr lang="ru-RU" smtClean="0"/>
              <a:t>‹#›</a:t>
            </a:fld>
            <a:endParaRPr lang="ru-RU"/>
          </a:p>
        </p:txBody>
      </p:sp>
    </p:spTree>
    <p:extLst>
      <p:ext uri="{BB962C8B-B14F-4D97-AF65-F5344CB8AC3E}">
        <p14:creationId xmlns:p14="http://schemas.microsoft.com/office/powerpoint/2010/main" val="243143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jpg"/><Relationship Id="rId11" Type="http://schemas.openxmlformats.org/officeDocument/2006/relationships/image" Target="../media/image9.gi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Прямоугольник 20"/>
          <p:cNvSpPr/>
          <p:nvPr/>
        </p:nvSpPr>
        <p:spPr>
          <a:xfrm>
            <a:off x="0" y="0"/>
            <a:ext cx="890438" cy="106934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2" name="Рисунок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6334" y="1088923"/>
            <a:ext cx="277369" cy="277369"/>
          </a:xfrm>
          <a:prstGeom prst="rect">
            <a:avLst/>
          </a:prstGeom>
        </p:spPr>
      </p:pic>
      <p:sp>
        <p:nvSpPr>
          <p:cNvPr id="23" name="TextBox 22"/>
          <p:cNvSpPr txBox="1"/>
          <p:nvPr/>
        </p:nvSpPr>
        <p:spPr>
          <a:xfrm>
            <a:off x="1044327" y="334362"/>
            <a:ext cx="3957494" cy="584775"/>
          </a:xfrm>
          <a:prstGeom prst="rect">
            <a:avLst/>
          </a:prstGeom>
          <a:noFill/>
        </p:spPr>
        <p:txBody>
          <a:bodyPr wrap="none" rtlCol="0">
            <a:spAutoFit/>
          </a:bodyPr>
          <a:lstStyle/>
          <a:p>
            <a:r>
              <a:rPr lang="en-US" sz="3200" b="1" dirty="0" smtClean="0">
                <a:solidFill>
                  <a:schemeClr val="tx1">
                    <a:lumMod val="50000"/>
                    <a:lumOff val="50000"/>
                  </a:schemeClr>
                </a:solidFill>
                <a:latin typeface="Arial Black" panose="020B0A04020102020204" pitchFamily="34" charset="0"/>
                <a:ea typeface="Tahoma" panose="020B0604030504040204" pitchFamily="34" charset="0"/>
                <a:cs typeface="Tahoma" panose="020B0604030504040204" pitchFamily="34" charset="0"/>
              </a:rPr>
              <a:t>Justine </a:t>
            </a:r>
            <a:r>
              <a:rPr lang="en-US" sz="3200" b="1" dirty="0" smtClean="0">
                <a:solidFill>
                  <a:srgbClr val="95C11F"/>
                </a:solidFill>
                <a:latin typeface="Arial Black" panose="020B0A04020102020204" pitchFamily="34" charset="0"/>
                <a:ea typeface="Tahoma" panose="020B0604030504040204" pitchFamily="34" charset="0"/>
                <a:cs typeface="Tahoma" panose="020B0604030504040204" pitchFamily="34" charset="0"/>
              </a:rPr>
              <a:t>NGUYEN</a:t>
            </a:r>
            <a:endParaRPr lang="ru-RU" sz="3200" b="1" dirty="0">
              <a:solidFill>
                <a:srgbClr val="95C11F"/>
              </a:solidFill>
              <a:latin typeface="Arial Black" panose="020B0A04020102020204" pitchFamily="34" charset="0"/>
              <a:ea typeface="Tahoma" panose="020B0604030504040204" pitchFamily="34" charset="0"/>
              <a:cs typeface="Tahoma" panose="020B0604030504040204" pitchFamily="34" charset="0"/>
            </a:endParaRPr>
          </a:p>
        </p:txBody>
      </p:sp>
      <p:sp>
        <p:nvSpPr>
          <p:cNvPr id="234" name="TextBox 233"/>
          <p:cNvSpPr txBox="1"/>
          <p:nvPr/>
        </p:nvSpPr>
        <p:spPr>
          <a:xfrm>
            <a:off x="1553198" y="1026220"/>
            <a:ext cx="3431758" cy="1277273"/>
          </a:xfrm>
          <a:prstGeom prst="rect">
            <a:avLst/>
          </a:prstGeom>
          <a:noFill/>
        </p:spPr>
        <p:txBody>
          <a:bodyPr wrap="square" rtlCol="0">
            <a:spAutoFit/>
          </a:bodyPr>
          <a:lstStyle/>
          <a:p>
            <a:pPr defTabSz="685800">
              <a:defRPr/>
            </a:pPr>
            <a:r>
              <a:rPr lang="fr-FR" sz="1100" i="1" dirty="0">
                <a:solidFill>
                  <a:schemeClr val="tx1">
                    <a:lumMod val="50000"/>
                    <a:lumOff val="50000"/>
                  </a:schemeClr>
                </a:solidFill>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25" name="TextBox 24"/>
          <p:cNvSpPr txBox="1"/>
          <p:nvPr/>
        </p:nvSpPr>
        <p:spPr>
          <a:xfrm rot="16200000">
            <a:off x="181773" y="568489"/>
            <a:ext cx="805605" cy="535531"/>
          </a:xfrm>
          <a:prstGeom prst="rect">
            <a:avLst/>
          </a:prstGeom>
          <a:noFill/>
        </p:spPr>
        <p:txBody>
          <a:bodyPr wrap="none" rtlCol="0">
            <a:spAutoFit/>
          </a:bodyPr>
          <a:lstStyle/>
          <a:p>
            <a:pPr algn="r">
              <a:lnSpc>
                <a:spcPct val="120000"/>
              </a:lnSpc>
            </a:pPr>
            <a:r>
              <a:rPr lang="en-US" sz="1200" dirty="0" smtClean="0">
                <a:solidFill>
                  <a:schemeClr val="bg1"/>
                </a:solidFill>
                <a:latin typeface="Arial Black" panose="020B0A04020102020204" pitchFamily="34" charset="0"/>
              </a:rPr>
              <a:t>NOM</a:t>
            </a:r>
          </a:p>
          <a:p>
            <a:pPr algn="r">
              <a:lnSpc>
                <a:spcPct val="120000"/>
              </a:lnSpc>
            </a:pPr>
            <a:r>
              <a:rPr lang="en-US" sz="1200" dirty="0" smtClean="0">
                <a:solidFill>
                  <a:schemeClr val="tx1">
                    <a:lumMod val="50000"/>
                    <a:lumOff val="50000"/>
                  </a:schemeClr>
                </a:solidFill>
                <a:latin typeface="Arial Black" panose="020B0A04020102020204" pitchFamily="34" charset="0"/>
              </a:rPr>
              <a:t>PROFIL</a:t>
            </a:r>
            <a:endParaRPr lang="ru-RU" sz="1200" dirty="0">
              <a:solidFill>
                <a:schemeClr val="tx1">
                  <a:lumMod val="50000"/>
                  <a:lumOff val="50000"/>
                </a:schemeClr>
              </a:solidFill>
              <a:latin typeface="Arial Black" panose="020B0A04020102020204" pitchFamily="34" charset="0"/>
            </a:endParaRPr>
          </a:p>
        </p:txBody>
      </p:sp>
      <p:cxnSp>
        <p:nvCxnSpPr>
          <p:cNvPr id="67" name="Прямая соединительная линия 66"/>
          <p:cNvCxnSpPr/>
          <p:nvPr/>
        </p:nvCxnSpPr>
        <p:spPr>
          <a:xfrm>
            <a:off x="1255018" y="1366292"/>
            <a:ext cx="0" cy="956072"/>
          </a:xfrm>
          <a:prstGeom prst="line">
            <a:avLst/>
          </a:prstGeom>
          <a:ln w="24130">
            <a:solidFill>
              <a:srgbClr val="95C11F"/>
            </a:solidFill>
          </a:ln>
        </p:spPr>
        <p:style>
          <a:lnRef idx="1">
            <a:schemeClr val="accent1"/>
          </a:lnRef>
          <a:fillRef idx="0">
            <a:schemeClr val="accent1"/>
          </a:fillRef>
          <a:effectRef idx="0">
            <a:schemeClr val="accent1"/>
          </a:effectRef>
          <a:fontRef idx="minor">
            <a:schemeClr val="tx1"/>
          </a:fontRef>
        </p:style>
      </p:cxnSp>
      <p:cxnSp>
        <p:nvCxnSpPr>
          <p:cNvPr id="316" name="Прямая соединительная линия 315"/>
          <p:cNvCxnSpPr/>
          <p:nvPr/>
        </p:nvCxnSpPr>
        <p:spPr>
          <a:xfrm flipV="1">
            <a:off x="1393703" y="2461048"/>
            <a:ext cx="5771304" cy="1"/>
          </a:xfrm>
          <a:prstGeom prst="line">
            <a:avLst/>
          </a:prstGeom>
          <a:ln w="24130" cap="rnd">
            <a:solidFill>
              <a:srgbClr val="95C11F"/>
            </a:solidFill>
          </a:ln>
        </p:spPr>
        <p:style>
          <a:lnRef idx="1">
            <a:schemeClr val="accent1"/>
          </a:lnRef>
          <a:fillRef idx="0">
            <a:schemeClr val="accent1"/>
          </a:fillRef>
          <a:effectRef idx="0">
            <a:schemeClr val="accent1"/>
          </a:effectRef>
          <a:fontRef idx="minor">
            <a:schemeClr val="tx1"/>
          </a:fontRef>
        </p:style>
      </p:cxnSp>
      <p:cxnSp>
        <p:nvCxnSpPr>
          <p:cNvPr id="402" name="Прямая соединительная линия 401"/>
          <p:cNvCxnSpPr/>
          <p:nvPr/>
        </p:nvCxnSpPr>
        <p:spPr>
          <a:xfrm>
            <a:off x="4695748" y="8653737"/>
            <a:ext cx="2458935" cy="1"/>
          </a:xfrm>
          <a:prstGeom prst="line">
            <a:avLst/>
          </a:prstGeom>
          <a:ln w="24130" cap="rnd">
            <a:solidFill>
              <a:srgbClr val="95C11F"/>
            </a:solidFill>
          </a:ln>
        </p:spPr>
        <p:style>
          <a:lnRef idx="1">
            <a:schemeClr val="accent1"/>
          </a:lnRef>
          <a:fillRef idx="0">
            <a:schemeClr val="accent1"/>
          </a:fillRef>
          <a:effectRef idx="0">
            <a:schemeClr val="accent1"/>
          </a:effectRef>
          <a:fontRef idx="minor">
            <a:schemeClr val="tx1"/>
          </a:fontRef>
        </p:style>
      </p:cxnSp>
      <p:sp>
        <p:nvSpPr>
          <p:cNvPr id="413" name="TextBox 412"/>
          <p:cNvSpPr txBox="1"/>
          <p:nvPr/>
        </p:nvSpPr>
        <p:spPr>
          <a:xfrm>
            <a:off x="4730360" y="8784000"/>
            <a:ext cx="2074607" cy="1531188"/>
          </a:xfrm>
          <a:prstGeom prst="rect">
            <a:avLst/>
          </a:prstGeom>
          <a:noFill/>
        </p:spPr>
        <p:txBody>
          <a:bodyPr wrap="none" rtlCol="0">
            <a:spAutoFit/>
          </a:bodyPr>
          <a:lstStyle/>
          <a:p>
            <a:pPr algn="r">
              <a:lnSpc>
                <a:spcPct val="170000"/>
              </a:lnSpc>
            </a:pPr>
            <a:r>
              <a:rPr lang="en-US" sz="1100" dirty="0" smtClean="0">
                <a:solidFill>
                  <a:schemeClr val="tx1">
                    <a:lumMod val="50000"/>
                    <a:lumOff val="50000"/>
                  </a:schemeClr>
                </a:solidFill>
              </a:rPr>
              <a:t>17 rue de la </a:t>
            </a:r>
            <a:r>
              <a:rPr lang="en-US" sz="1100" dirty="0" err="1" smtClean="0">
                <a:solidFill>
                  <a:schemeClr val="tx1">
                    <a:lumMod val="50000"/>
                    <a:lumOff val="50000"/>
                  </a:schemeClr>
                </a:solidFill>
              </a:rPr>
              <a:t>Réussite</a:t>
            </a:r>
            <a:r>
              <a:rPr lang="en-US" sz="1100" dirty="0" smtClean="0">
                <a:solidFill>
                  <a:schemeClr val="tx1">
                    <a:lumMod val="50000"/>
                    <a:lumOff val="50000"/>
                  </a:schemeClr>
                </a:solidFill>
              </a:rPr>
              <a:t> 75012 Paris</a:t>
            </a:r>
          </a:p>
          <a:p>
            <a:pPr algn="r">
              <a:lnSpc>
                <a:spcPct val="170000"/>
              </a:lnSpc>
            </a:pPr>
            <a:r>
              <a:rPr lang="en-US" sz="1100" dirty="0" err="1" smtClean="0">
                <a:solidFill>
                  <a:schemeClr val="tx1">
                    <a:lumMod val="50000"/>
                    <a:lumOff val="50000"/>
                  </a:schemeClr>
                </a:solidFill>
              </a:rPr>
              <a:t>jnguyen@mail.com</a:t>
            </a:r>
            <a:endParaRPr lang="en-US" sz="1100" dirty="0" smtClean="0">
              <a:solidFill>
                <a:schemeClr val="tx1">
                  <a:lumMod val="50000"/>
                  <a:lumOff val="50000"/>
                </a:schemeClr>
              </a:solidFill>
            </a:endParaRPr>
          </a:p>
          <a:p>
            <a:pPr algn="r">
              <a:lnSpc>
                <a:spcPct val="170000"/>
              </a:lnSpc>
            </a:pPr>
            <a:r>
              <a:rPr lang="fr-FR" sz="1100" dirty="0" smtClean="0">
                <a:solidFill>
                  <a:schemeClr val="tx1">
                    <a:lumMod val="50000"/>
                    <a:lumOff val="50000"/>
                  </a:schemeClr>
                </a:solidFill>
              </a:rPr>
              <a:t>+33 6 01 02 03 04 05</a:t>
            </a:r>
            <a:endParaRPr lang="en-US" sz="1100" dirty="0">
              <a:solidFill>
                <a:schemeClr val="tx1">
                  <a:lumMod val="50000"/>
                  <a:lumOff val="50000"/>
                </a:schemeClr>
              </a:solidFill>
            </a:endParaRPr>
          </a:p>
          <a:p>
            <a:pPr algn="r">
              <a:lnSpc>
                <a:spcPct val="170000"/>
              </a:lnSpc>
            </a:pPr>
            <a:r>
              <a:rPr lang="en-US" sz="1100" dirty="0" err="1" smtClean="0">
                <a:solidFill>
                  <a:schemeClr val="tx1">
                    <a:lumMod val="50000"/>
                    <a:lumOff val="50000"/>
                  </a:schemeClr>
                </a:solidFill>
              </a:rPr>
              <a:t>linkedin.com</a:t>
            </a:r>
            <a:r>
              <a:rPr lang="en-US" sz="1100" dirty="0" smtClean="0">
                <a:solidFill>
                  <a:schemeClr val="tx1">
                    <a:lumMod val="50000"/>
                    <a:lumOff val="50000"/>
                  </a:schemeClr>
                </a:solidFill>
              </a:rPr>
              <a:t>/</a:t>
            </a:r>
            <a:r>
              <a:rPr lang="en-US" sz="1100" dirty="0" err="1" smtClean="0">
                <a:solidFill>
                  <a:schemeClr val="tx1">
                    <a:lumMod val="50000"/>
                    <a:lumOff val="50000"/>
                  </a:schemeClr>
                </a:solidFill>
              </a:rPr>
              <a:t>jnguyen</a:t>
            </a:r>
            <a:endParaRPr lang="en-US" sz="1100" dirty="0" smtClean="0">
              <a:solidFill>
                <a:schemeClr val="tx1">
                  <a:lumMod val="50000"/>
                  <a:lumOff val="50000"/>
                </a:schemeClr>
              </a:solidFill>
            </a:endParaRPr>
          </a:p>
          <a:p>
            <a:pPr algn="r">
              <a:lnSpc>
                <a:spcPct val="170000"/>
              </a:lnSpc>
            </a:pPr>
            <a:r>
              <a:rPr lang="en-US" sz="1100" dirty="0" smtClean="0">
                <a:solidFill>
                  <a:schemeClr val="tx1">
                    <a:lumMod val="50000"/>
                    <a:lumOff val="50000"/>
                  </a:schemeClr>
                </a:solidFill>
              </a:rPr>
              <a:t>@</a:t>
            </a:r>
            <a:r>
              <a:rPr lang="en-US" sz="1100" dirty="0" err="1" smtClean="0">
                <a:solidFill>
                  <a:schemeClr val="tx1">
                    <a:lumMod val="50000"/>
                    <a:lumOff val="50000"/>
                  </a:schemeClr>
                </a:solidFill>
              </a:rPr>
              <a:t>jnguyen</a:t>
            </a:r>
            <a:endParaRPr lang="en-US" sz="1100" dirty="0" smtClean="0">
              <a:solidFill>
                <a:schemeClr val="tx1">
                  <a:lumMod val="50000"/>
                  <a:lumOff val="50000"/>
                </a:schemeClr>
              </a:solidFill>
            </a:endParaRPr>
          </a:p>
        </p:txBody>
      </p:sp>
      <p:pic>
        <p:nvPicPr>
          <p:cNvPr id="414" name="Рисунок 4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5665" y="8930421"/>
            <a:ext cx="157334" cy="125513"/>
          </a:xfrm>
          <a:prstGeom prst="rect">
            <a:avLst/>
          </a:prstGeom>
        </p:spPr>
      </p:pic>
      <p:pic>
        <p:nvPicPr>
          <p:cNvPr id="415" name="Рисунок 4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55180" y="9231904"/>
            <a:ext cx="127281" cy="90157"/>
          </a:xfrm>
          <a:prstGeom prst="rect">
            <a:avLst/>
          </a:prstGeom>
        </p:spPr>
      </p:pic>
      <p:pic>
        <p:nvPicPr>
          <p:cNvPr id="416" name="Рисунок 41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52884" y="9797746"/>
            <a:ext cx="130817" cy="125513"/>
          </a:xfrm>
          <a:prstGeom prst="rect">
            <a:avLst/>
          </a:prstGeom>
        </p:spPr>
      </p:pic>
      <p:pic>
        <p:nvPicPr>
          <p:cNvPr id="417" name="Рисунок 41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957476" y="9498031"/>
            <a:ext cx="123745" cy="123745"/>
          </a:xfrm>
          <a:prstGeom prst="rect">
            <a:avLst/>
          </a:prstGeom>
        </p:spPr>
      </p:pic>
      <p:pic>
        <p:nvPicPr>
          <p:cNvPr id="418" name="Рисунок 41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37961" y="10099228"/>
            <a:ext cx="153798" cy="125513"/>
          </a:xfrm>
          <a:prstGeom prst="rect">
            <a:avLst/>
          </a:prstGeom>
        </p:spPr>
      </p:pic>
      <p:pic>
        <p:nvPicPr>
          <p:cNvPr id="11" name="Рисунок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16334" y="2327663"/>
            <a:ext cx="277369" cy="277369"/>
          </a:xfrm>
          <a:prstGeom prst="rect">
            <a:avLst/>
          </a:prstGeom>
        </p:spPr>
      </p:pic>
      <p:pic>
        <p:nvPicPr>
          <p:cNvPr id="2" name="Image 1"/>
          <p:cNvPicPr>
            <a:picLocks noChangeAspect="1"/>
          </p:cNvPicPr>
          <p:nvPr/>
        </p:nvPicPr>
        <p:blipFill rotWithShape="1">
          <a:blip r:embed="rId10">
            <a:extLst>
              <a:ext uri="{28A0092B-C50C-407E-A947-70E740481C1C}">
                <a14:useLocalDpi xmlns:a14="http://schemas.microsoft.com/office/drawing/2010/main" val="0"/>
              </a:ext>
            </a:extLst>
          </a:blip>
          <a:srcRect l="33302"/>
          <a:stretch/>
        </p:blipFill>
        <p:spPr>
          <a:xfrm>
            <a:off x="5374431" y="312409"/>
            <a:ext cx="1744153" cy="1745390"/>
          </a:xfrm>
          <a:prstGeom prst="roundRect">
            <a:avLst/>
          </a:prstGeom>
          <a:ln w="28575">
            <a:solidFill>
              <a:srgbClr val="95C11F"/>
            </a:solidFill>
          </a:ln>
        </p:spPr>
      </p:pic>
      <p:sp>
        <p:nvSpPr>
          <p:cNvPr id="131" name="ZoneTexte 130"/>
          <p:cNvSpPr txBox="1"/>
          <p:nvPr/>
        </p:nvSpPr>
        <p:spPr>
          <a:xfrm>
            <a:off x="4807195" y="2764832"/>
            <a:ext cx="2295154" cy="1600438"/>
          </a:xfrm>
          <a:prstGeom prst="rect">
            <a:avLst/>
          </a:prstGeom>
          <a:noFill/>
        </p:spPr>
        <p:txBody>
          <a:bodyPr wrap="square" rtlCol="0">
            <a:spAutoFit/>
          </a:bodyPr>
          <a:lstStyle/>
          <a:p>
            <a:pPr algn="just"/>
            <a:r>
              <a:rPr lang="fr-FR" sz="1400" dirty="0" smtClean="0">
                <a:solidFill>
                  <a:srgbClr val="000000"/>
                </a:solidFill>
              </a:rPr>
              <a:t>Nom de l’entreprise</a:t>
            </a:r>
          </a:p>
          <a:p>
            <a:pPr algn="just"/>
            <a:r>
              <a:rPr lang="fr-FR" sz="1400" dirty="0" smtClean="0">
                <a:solidFill>
                  <a:srgbClr val="000000"/>
                </a:solidFill>
              </a:rPr>
              <a:t>Nom du recruteur</a:t>
            </a:r>
          </a:p>
          <a:p>
            <a:pPr algn="just"/>
            <a:r>
              <a:rPr lang="fr-FR" sz="1400" dirty="0" smtClean="0">
                <a:solidFill>
                  <a:srgbClr val="000000"/>
                </a:solidFill>
              </a:rPr>
              <a:t>Poste du recruteur</a:t>
            </a:r>
          </a:p>
          <a:p>
            <a:r>
              <a:rPr lang="fr-FR" sz="1400" dirty="0" smtClean="0">
                <a:solidFill>
                  <a:srgbClr val="000000"/>
                </a:solidFill>
              </a:rPr>
              <a:t>Adresse postale de l’entreprise</a:t>
            </a:r>
          </a:p>
          <a:p>
            <a:pPr algn="just"/>
            <a:endParaRPr lang="fr-FR" sz="1400" dirty="0">
              <a:solidFill>
                <a:srgbClr val="000000"/>
              </a:solidFill>
            </a:endParaRPr>
          </a:p>
          <a:p>
            <a:pPr algn="just"/>
            <a:r>
              <a:rPr lang="fr-FR" sz="1400" dirty="0" smtClean="0">
                <a:solidFill>
                  <a:srgbClr val="000000"/>
                </a:solidFill>
              </a:rPr>
              <a:t>Paris, le 01/02/2015</a:t>
            </a:r>
            <a:endParaRPr lang="fr-FR" sz="1400" dirty="0">
              <a:solidFill>
                <a:srgbClr val="000000"/>
              </a:solidFill>
            </a:endParaRPr>
          </a:p>
        </p:txBody>
      </p:sp>
      <p:sp>
        <p:nvSpPr>
          <p:cNvPr id="132" name="ZoneTexte 131"/>
          <p:cNvSpPr txBox="1"/>
          <p:nvPr/>
        </p:nvSpPr>
        <p:spPr>
          <a:xfrm>
            <a:off x="1116444" y="4495532"/>
            <a:ext cx="3426795" cy="5047536"/>
          </a:xfrm>
          <a:prstGeom prst="rect">
            <a:avLst/>
          </a:prstGeom>
          <a:noFill/>
        </p:spPr>
        <p:txBody>
          <a:bodyPr wrap="square" rtlCol="0">
            <a:spAutoFit/>
          </a:bodyPr>
          <a:lstStyle/>
          <a:p>
            <a:pPr algn="just"/>
            <a:r>
              <a:rPr lang="fr-FR" sz="1400" dirty="0">
                <a:solidFill>
                  <a:srgbClr val="7F7F7F"/>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400" dirty="0">
              <a:solidFill>
                <a:srgbClr val="7F7F7F"/>
              </a:solidFill>
            </a:endParaRPr>
          </a:p>
          <a:p>
            <a:pPr algn="just"/>
            <a:r>
              <a:rPr lang="fr-FR" sz="1400" dirty="0">
                <a:solidFill>
                  <a:srgbClr val="7F7F7F"/>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400" dirty="0">
              <a:solidFill>
                <a:srgbClr val="7F7F7F"/>
              </a:solidFill>
            </a:endParaRPr>
          </a:p>
          <a:p>
            <a:pPr algn="just"/>
            <a:r>
              <a:rPr lang="fr-FR" sz="1400" dirty="0">
                <a:solidFill>
                  <a:srgbClr val="7F7F7F"/>
                </a:solidFill>
              </a:rPr>
              <a:t>Je me tiens à votre disposition pour vous rencontrer et vous démontrer plus amplement ma motivation. Dans cette attente, veuillez agréer, Monsieur, l'expression de mes sentiments distingués.</a:t>
            </a:r>
          </a:p>
        </p:txBody>
      </p:sp>
      <p:sp>
        <p:nvSpPr>
          <p:cNvPr id="133" name="ZoneTexte 132"/>
          <p:cNvSpPr txBox="1"/>
          <p:nvPr/>
        </p:nvSpPr>
        <p:spPr>
          <a:xfrm>
            <a:off x="1116334" y="3928971"/>
            <a:ext cx="3384377" cy="307777"/>
          </a:xfrm>
          <a:prstGeom prst="rect">
            <a:avLst/>
          </a:prstGeom>
          <a:noFill/>
        </p:spPr>
        <p:txBody>
          <a:bodyPr wrap="square" rtlCol="0">
            <a:spAutoFit/>
          </a:bodyPr>
          <a:lstStyle/>
          <a:p>
            <a:pPr algn="just"/>
            <a:r>
              <a:rPr lang="fr-FR" sz="1400" dirty="0" smtClean="0">
                <a:solidFill>
                  <a:srgbClr val="7F7F7F"/>
                </a:solidFill>
              </a:rPr>
              <a:t>Objet : candidature pour le poste de XXXX  </a:t>
            </a:r>
            <a:endParaRPr lang="fr-FR" sz="1400" dirty="0">
              <a:solidFill>
                <a:srgbClr val="7F7F7F"/>
              </a:solidFill>
            </a:endParaRPr>
          </a:p>
        </p:txBody>
      </p:sp>
      <p:pic>
        <p:nvPicPr>
          <p:cNvPr id="137" name="Image 136" descr="signature_scan.gif"/>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348583" y="9722240"/>
            <a:ext cx="1005905" cy="670603"/>
          </a:xfrm>
          <a:prstGeom prst="rect">
            <a:avLst/>
          </a:prstGeom>
        </p:spPr>
      </p:pic>
    </p:spTree>
    <p:extLst>
      <p:ext uri="{BB962C8B-B14F-4D97-AF65-F5344CB8AC3E}">
        <p14:creationId xmlns:p14="http://schemas.microsoft.com/office/powerpoint/2010/main" val="363521851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1129</TotalTime>
  <Words>252</Words>
  <Application>Microsoft Macintosh PowerPoint</Application>
  <PresentationFormat>Personnalisé</PresentationFormat>
  <Paragraphs>22</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 Black</vt:lpstr>
      <vt:lpstr>Calibri</vt:lpstr>
      <vt:lpstr>Tahoma</vt:lpstr>
      <vt:lpstr>Arial</vt:lpstr>
      <vt:lpstr>Тема Office</vt:lpstr>
      <vt:lpstr>Présentation PowerPoint</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Kotov</dc:creator>
  <cp:lastModifiedBy>Axel Maille</cp:lastModifiedBy>
  <cp:revision>159</cp:revision>
  <dcterms:created xsi:type="dcterms:W3CDTF">2016-06-23T12:34:36Z</dcterms:created>
  <dcterms:modified xsi:type="dcterms:W3CDTF">2016-08-10T20:14:35Z</dcterms:modified>
</cp:coreProperties>
</file>