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7561263" cy="106934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3CACF"/>
    <a:srgbClr val="9AD020"/>
    <a:srgbClr val="786EE8"/>
    <a:srgbClr val="EBEAF6"/>
    <a:srgbClr val="D2D0F0"/>
    <a:srgbClr val="D2D0E8"/>
    <a:srgbClr val="A6A0F0"/>
    <a:srgbClr val="ACE033"/>
    <a:srgbClr val="14274C"/>
    <a:srgbClr val="49C6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080"/>
    <p:restoredTop sz="92197" autoAdjust="0"/>
  </p:normalViewPr>
  <p:slideViewPr>
    <p:cSldViewPr>
      <p:cViewPr>
        <p:scale>
          <a:sx n="80" d="100"/>
          <a:sy n="80" d="100"/>
        </p:scale>
        <p:origin x="2320" y="144"/>
      </p:cViewPr>
      <p:guideLst>
        <p:guide orient="horz" pos="3368"/>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7F21C1-92A0-4708-B677-7C54EDEA2608}" type="datetimeFigureOut">
              <a:rPr lang="ru-RU" smtClean="0"/>
              <a:t>11.08.16</a:t>
            </a:fld>
            <a:endParaRPr lang="ru-RU"/>
          </a:p>
        </p:txBody>
      </p:sp>
      <p:sp>
        <p:nvSpPr>
          <p:cNvPr id="4" name="Образ слайда 3"/>
          <p:cNvSpPr>
            <a:spLocks noGrp="1" noRot="1" noChangeAspect="1"/>
          </p:cNvSpPr>
          <p:nvPr>
            <p:ph type="sldImg" idx="2"/>
          </p:nvPr>
        </p:nvSpPr>
        <p:spPr>
          <a:xfrm>
            <a:off x="2216150" y="685800"/>
            <a:ext cx="24257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9E6F03A-3231-4865-A70B-8247B8A0E7EA}" type="slidenum">
              <a:rPr lang="ru-RU" smtClean="0"/>
              <a:t>‹#›</a:t>
            </a:fld>
            <a:endParaRPr lang="ru-RU"/>
          </a:p>
        </p:txBody>
      </p:sp>
    </p:spTree>
    <p:extLst>
      <p:ext uri="{BB962C8B-B14F-4D97-AF65-F5344CB8AC3E}">
        <p14:creationId xmlns:p14="http://schemas.microsoft.com/office/powerpoint/2010/main" val="22096974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E9E6F03A-3231-4865-A70B-8247B8A0E7EA}" type="slidenum">
              <a:rPr lang="ru-RU" smtClean="0"/>
              <a:t>1</a:t>
            </a:fld>
            <a:endParaRPr lang="ru-RU"/>
          </a:p>
        </p:txBody>
      </p:sp>
    </p:spTree>
    <p:extLst>
      <p:ext uri="{BB962C8B-B14F-4D97-AF65-F5344CB8AC3E}">
        <p14:creationId xmlns:p14="http://schemas.microsoft.com/office/powerpoint/2010/main" val="17637610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67095" y="3321886"/>
            <a:ext cx="6427074" cy="2292150"/>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134190" y="6059593"/>
            <a:ext cx="5292884" cy="273275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3EFB2F28-D19B-4BF0-AFE5-1E8149BA6E62}" type="datetimeFigureOut">
              <a:rPr lang="ru-RU" smtClean="0"/>
              <a:t>11.08.16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FEC8D09-FC4F-48E9-ABF0-D9DC1C03BB1A}" type="slidenum">
              <a:rPr lang="ru-RU" smtClean="0"/>
              <a:t>‹#›</a:t>
            </a:fld>
            <a:endParaRPr lang="ru-RU"/>
          </a:p>
        </p:txBody>
      </p:sp>
    </p:spTree>
    <p:extLst>
      <p:ext uri="{BB962C8B-B14F-4D97-AF65-F5344CB8AC3E}">
        <p14:creationId xmlns:p14="http://schemas.microsoft.com/office/powerpoint/2010/main" val="37574180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EFB2F28-D19B-4BF0-AFE5-1E8149BA6E62}" type="datetimeFigureOut">
              <a:rPr lang="ru-RU" smtClean="0"/>
              <a:t>11.08.16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FEC8D09-FC4F-48E9-ABF0-D9DC1C03BB1A}" type="slidenum">
              <a:rPr lang="ru-RU" smtClean="0"/>
              <a:t>‹#›</a:t>
            </a:fld>
            <a:endParaRPr lang="ru-RU"/>
          </a:p>
        </p:txBody>
      </p:sp>
    </p:spTree>
    <p:extLst>
      <p:ext uri="{BB962C8B-B14F-4D97-AF65-F5344CB8AC3E}">
        <p14:creationId xmlns:p14="http://schemas.microsoft.com/office/powerpoint/2010/main" val="231269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534133" y="668338"/>
            <a:ext cx="1405923" cy="1422568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312427" y="668338"/>
            <a:ext cx="4095684" cy="1422568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EFB2F28-D19B-4BF0-AFE5-1E8149BA6E62}" type="datetimeFigureOut">
              <a:rPr lang="ru-RU" smtClean="0"/>
              <a:t>11.08.16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FEC8D09-FC4F-48E9-ABF0-D9DC1C03BB1A}" type="slidenum">
              <a:rPr lang="ru-RU" smtClean="0"/>
              <a:t>‹#›</a:t>
            </a:fld>
            <a:endParaRPr lang="ru-RU"/>
          </a:p>
        </p:txBody>
      </p:sp>
    </p:spTree>
    <p:extLst>
      <p:ext uri="{BB962C8B-B14F-4D97-AF65-F5344CB8AC3E}">
        <p14:creationId xmlns:p14="http://schemas.microsoft.com/office/powerpoint/2010/main" val="4195906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EFB2F28-D19B-4BF0-AFE5-1E8149BA6E62}" type="datetimeFigureOut">
              <a:rPr lang="ru-RU" smtClean="0"/>
              <a:t>11.08.16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FEC8D09-FC4F-48E9-ABF0-D9DC1C03BB1A}" type="slidenum">
              <a:rPr lang="ru-RU" smtClean="0"/>
              <a:t>‹#›</a:t>
            </a:fld>
            <a:endParaRPr lang="ru-RU"/>
          </a:p>
        </p:txBody>
      </p:sp>
    </p:spTree>
    <p:extLst>
      <p:ext uri="{BB962C8B-B14F-4D97-AF65-F5344CB8AC3E}">
        <p14:creationId xmlns:p14="http://schemas.microsoft.com/office/powerpoint/2010/main" val="1166904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7287" y="6871500"/>
            <a:ext cx="6427074" cy="2123828"/>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597287" y="4532320"/>
            <a:ext cx="6427074" cy="233918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EFB2F28-D19B-4BF0-AFE5-1E8149BA6E62}" type="datetimeFigureOut">
              <a:rPr lang="ru-RU" smtClean="0"/>
              <a:t>11.08.16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FEC8D09-FC4F-48E9-ABF0-D9DC1C03BB1A}" type="slidenum">
              <a:rPr lang="ru-RU" smtClean="0"/>
              <a:t>‹#›</a:t>
            </a:fld>
            <a:endParaRPr lang="ru-RU"/>
          </a:p>
        </p:txBody>
      </p:sp>
    </p:spTree>
    <p:extLst>
      <p:ext uri="{BB962C8B-B14F-4D97-AF65-F5344CB8AC3E}">
        <p14:creationId xmlns:p14="http://schemas.microsoft.com/office/powerpoint/2010/main" val="1775810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312428" y="3891210"/>
            <a:ext cx="2750147" cy="11002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3188595" y="3891210"/>
            <a:ext cx="2751460" cy="11002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3EFB2F28-D19B-4BF0-AFE5-1E8149BA6E62}" type="datetimeFigureOut">
              <a:rPr lang="ru-RU" smtClean="0"/>
              <a:t>11.08.16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FEC8D09-FC4F-48E9-ABF0-D9DC1C03BB1A}" type="slidenum">
              <a:rPr lang="ru-RU" smtClean="0"/>
              <a:t>‹#›</a:t>
            </a:fld>
            <a:endParaRPr lang="ru-RU"/>
          </a:p>
        </p:txBody>
      </p:sp>
    </p:spTree>
    <p:extLst>
      <p:ext uri="{BB962C8B-B14F-4D97-AF65-F5344CB8AC3E}">
        <p14:creationId xmlns:p14="http://schemas.microsoft.com/office/powerpoint/2010/main" val="1028323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78063" y="2393639"/>
            <a:ext cx="3340871" cy="99755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378063" y="3391194"/>
            <a:ext cx="3340871" cy="616108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841017" y="2393639"/>
            <a:ext cx="3342183" cy="99755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3841017" y="3391194"/>
            <a:ext cx="3342183" cy="616108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3EFB2F28-D19B-4BF0-AFE5-1E8149BA6E62}" type="datetimeFigureOut">
              <a:rPr lang="ru-RU" smtClean="0"/>
              <a:t>11.08.16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1FEC8D09-FC4F-48E9-ABF0-D9DC1C03BB1A}" type="slidenum">
              <a:rPr lang="ru-RU" smtClean="0"/>
              <a:t>‹#›</a:t>
            </a:fld>
            <a:endParaRPr lang="ru-RU"/>
          </a:p>
        </p:txBody>
      </p:sp>
    </p:spTree>
    <p:extLst>
      <p:ext uri="{BB962C8B-B14F-4D97-AF65-F5344CB8AC3E}">
        <p14:creationId xmlns:p14="http://schemas.microsoft.com/office/powerpoint/2010/main" val="3907527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3EFB2F28-D19B-4BF0-AFE5-1E8149BA6E62}" type="datetimeFigureOut">
              <a:rPr lang="ru-RU" smtClean="0"/>
              <a:t>11.08.16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1FEC8D09-FC4F-48E9-ABF0-D9DC1C03BB1A}" type="slidenum">
              <a:rPr lang="ru-RU" smtClean="0"/>
              <a:t>‹#›</a:t>
            </a:fld>
            <a:endParaRPr lang="ru-RU"/>
          </a:p>
        </p:txBody>
      </p:sp>
    </p:spTree>
    <p:extLst>
      <p:ext uri="{BB962C8B-B14F-4D97-AF65-F5344CB8AC3E}">
        <p14:creationId xmlns:p14="http://schemas.microsoft.com/office/powerpoint/2010/main" val="662062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EFB2F28-D19B-4BF0-AFE5-1E8149BA6E62}" type="datetimeFigureOut">
              <a:rPr lang="ru-RU" smtClean="0"/>
              <a:t>11.08.16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FEC8D09-FC4F-48E9-ABF0-D9DC1C03BB1A}" type="slidenum">
              <a:rPr lang="ru-RU" smtClean="0"/>
              <a:t>‹#›</a:t>
            </a:fld>
            <a:endParaRPr lang="ru-RU"/>
          </a:p>
        </p:txBody>
      </p:sp>
    </p:spTree>
    <p:extLst>
      <p:ext uri="{BB962C8B-B14F-4D97-AF65-F5344CB8AC3E}">
        <p14:creationId xmlns:p14="http://schemas.microsoft.com/office/powerpoint/2010/main" val="2693329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4" y="425756"/>
            <a:ext cx="2487603" cy="1811937"/>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2956244" y="425756"/>
            <a:ext cx="4226956" cy="912652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78064" y="2237694"/>
            <a:ext cx="2487603" cy="731458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EFB2F28-D19B-4BF0-AFE5-1E8149BA6E62}" type="datetimeFigureOut">
              <a:rPr lang="ru-RU" smtClean="0"/>
              <a:t>11.08.16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FEC8D09-FC4F-48E9-ABF0-D9DC1C03BB1A}" type="slidenum">
              <a:rPr lang="ru-RU" smtClean="0"/>
              <a:t>‹#›</a:t>
            </a:fld>
            <a:endParaRPr lang="ru-RU"/>
          </a:p>
        </p:txBody>
      </p:sp>
    </p:spTree>
    <p:extLst>
      <p:ext uri="{BB962C8B-B14F-4D97-AF65-F5344CB8AC3E}">
        <p14:creationId xmlns:p14="http://schemas.microsoft.com/office/powerpoint/2010/main" val="2662016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2060" y="7485380"/>
            <a:ext cx="4536758" cy="883691"/>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482060" y="955475"/>
            <a:ext cx="4536758" cy="6416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482060" y="8369071"/>
            <a:ext cx="4536758" cy="125498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EFB2F28-D19B-4BF0-AFE5-1E8149BA6E62}" type="datetimeFigureOut">
              <a:rPr lang="ru-RU" smtClean="0"/>
              <a:t>11.08.16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FEC8D09-FC4F-48E9-ABF0-D9DC1C03BB1A}" type="slidenum">
              <a:rPr lang="ru-RU" smtClean="0"/>
              <a:t>‹#›</a:t>
            </a:fld>
            <a:endParaRPr lang="ru-RU"/>
          </a:p>
        </p:txBody>
      </p:sp>
    </p:spTree>
    <p:extLst>
      <p:ext uri="{BB962C8B-B14F-4D97-AF65-F5344CB8AC3E}">
        <p14:creationId xmlns:p14="http://schemas.microsoft.com/office/powerpoint/2010/main" val="171625890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78063" y="2495127"/>
            <a:ext cx="6805137" cy="705715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78063" y="9911198"/>
            <a:ext cx="1764295" cy="569325"/>
          </a:xfrm>
          <a:prstGeom prst="rect">
            <a:avLst/>
          </a:prstGeom>
        </p:spPr>
        <p:txBody>
          <a:bodyPr vert="horz" lIns="91440" tIns="45720" rIns="91440" bIns="45720" rtlCol="0" anchor="ctr"/>
          <a:lstStyle>
            <a:lvl1pPr algn="l">
              <a:defRPr sz="1200">
                <a:solidFill>
                  <a:schemeClr val="tx1">
                    <a:tint val="75000"/>
                  </a:schemeClr>
                </a:solidFill>
              </a:defRPr>
            </a:lvl1pPr>
          </a:lstStyle>
          <a:p>
            <a:fld id="{3EFB2F28-D19B-4BF0-AFE5-1E8149BA6E62}" type="datetimeFigureOut">
              <a:rPr lang="ru-RU" smtClean="0"/>
              <a:t>11.08.16</a:t>
            </a:fld>
            <a:endParaRPr lang="ru-RU"/>
          </a:p>
        </p:txBody>
      </p:sp>
      <p:sp>
        <p:nvSpPr>
          <p:cNvPr id="5" name="Нижний колонтитул 4"/>
          <p:cNvSpPr>
            <a:spLocks noGrp="1"/>
          </p:cNvSpPr>
          <p:nvPr>
            <p:ph type="ftr" sz="quarter" idx="3"/>
          </p:nvPr>
        </p:nvSpPr>
        <p:spPr>
          <a:xfrm>
            <a:off x="2583432" y="9911198"/>
            <a:ext cx="2394400" cy="5693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5418905" y="9911198"/>
            <a:ext cx="1764295" cy="569325"/>
          </a:xfrm>
          <a:prstGeom prst="rect">
            <a:avLst/>
          </a:prstGeom>
        </p:spPr>
        <p:txBody>
          <a:bodyPr vert="horz" lIns="91440" tIns="45720" rIns="91440" bIns="45720" rtlCol="0" anchor="ctr"/>
          <a:lstStyle>
            <a:lvl1pPr algn="r">
              <a:defRPr sz="1200">
                <a:solidFill>
                  <a:schemeClr val="tx1">
                    <a:tint val="75000"/>
                  </a:schemeClr>
                </a:solidFill>
              </a:defRPr>
            </a:lvl1pPr>
          </a:lstStyle>
          <a:p>
            <a:fld id="{1FEC8D09-FC4F-48E9-ABF0-D9DC1C03BB1A}" type="slidenum">
              <a:rPr lang="ru-RU" smtClean="0"/>
              <a:t>‹#›</a:t>
            </a:fld>
            <a:endParaRPr lang="ru-RU"/>
          </a:p>
        </p:txBody>
      </p:sp>
    </p:spTree>
    <p:extLst>
      <p:ext uri="{BB962C8B-B14F-4D97-AF65-F5344CB8AC3E}">
        <p14:creationId xmlns:p14="http://schemas.microsoft.com/office/powerpoint/2010/main" val="24314385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png"/><Relationship Id="rId7" Type="http://schemas.openxmlformats.org/officeDocument/2006/relationships/image" Target="../media/image5.png"/><Relationship Id="rId8" Type="http://schemas.openxmlformats.org/officeDocument/2006/relationships/image" Target="../media/image6.jpg"/><Relationship Id="rId9" Type="http://schemas.openxmlformats.org/officeDocument/2006/relationships/image" Target="../media/image7.gif"/><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0" y="0"/>
            <a:ext cx="7561263" cy="106934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bg1">
                  <a:lumMod val="75000"/>
                </a:schemeClr>
              </a:solidFill>
            </a:endParaRPr>
          </a:p>
        </p:txBody>
      </p:sp>
      <p:sp>
        <p:nvSpPr>
          <p:cNvPr id="193" name="Прямоугольник 192"/>
          <p:cNvSpPr/>
          <p:nvPr/>
        </p:nvSpPr>
        <p:spPr>
          <a:xfrm>
            <a:off x="362270" y="810196"/>
            <a:ext cx="6903168" cy="22194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 name="TextBox 23"/>
          <p:cNvSpPr txBox="1"/>
          <p:nvPr/>
        </p:nvSpPr>
        <p:spPr>
          <a:xfrm>
            <a:off x="4787479" y="1200433"/>
            <a:ext cx="2185215" cy="907941"/>
          </a:xfrm>
          <a:prstGeom prst="rect">
            <a:avLst/>
          </a:prstGeom>
          <a:noFill/>
        </p:spPr>
        <p:txBody>
          <a:bodyPr wrap="none" rtlCol="0">
            <a:spAutoFit/>
          </a:bodyPr>
          <a:lstStyle/>
          <a:p>
            <a:pPr algn="ctr"/>
            <a:r>
              <a:rPr lang="en-US" sz="1600" b="1" smtClean="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rPr>
              <a:t>Amélie</a:t>
            </a:r>
            <a:endParaRPr lang="en-US" sz="1600" b="1" dirty="0" smtClean="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endParaRPr>
          </a:p>
          <a:p>
            <a:pPr algn="ctr">
              <a:spcAft>
                <a:spcPts val="600"/>
              </a:spcAft>
            </a:pPr>
            <a:r>
              <a:rPr lang="en-US" sz="1600" b="1" dirty="0" smtClean="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rPr>
              <a:t>GALLAND</a:t>
            </a:r>
          </a:p>
          <a:p>
            <a:pPr algn="ctr"/>
            <a:r>
              <a:rPr lang="en-US" sz="1600" b="1" dirty="0" smtClean="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rPr>
              <a:t>POSTE RECHERCHE</a:t>
            </a:r>
            <a:endParaRPr lang="ru-RU" sz="1600" b="1" dirty="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1468" name="Прямоугольник 1467"/>
          <p:cNvSpPr/>
          <p:nvPr/>
        </p:nvSpPr>
        <p:spPr>
          <a:xfrm>
            <a:off x="364545" y="3248306"/>
            <a:ext cx="6903168" cy="6850922"/>
          </a:xfrm>
          <a:prstGeom prst="rect">
            <a:avLst/>
          </a:prstGeom>
          <a:solidFill>
            <a:schemeClr val="bg1"/>
          </a:solidFill>
          <a:ln>
            <a:noFill/>
          </a:ln>
          <a:effectLst>
            <a:outerShdw blurRad="50800" dist="38100" dir="2700000" algn="ctr"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pic>
        <p:nvPicPr>
          <p:cNvPr id="61" name="Рисунок 6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0535" y="1028833"/>
            <a:ext cx="106680" cy="106680"/>
          </a:xfrm>
          <a:prstGeom prst="rect">
            <a:avLst/>
          </a:prstGeom>
        </p:spPr>
      </p:pic>
      <p:pic>
        <p:nvPicPr>
          <p:cNvPr id="62" name="Рисунок 6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4439" y="2179858"/>
            <a:ext cx="112776" cy="108204"/>
          </a:xfrm>
          <a:prstGeom prst="rect">
            <a:avLst/>
          </a:prstGeom>
        </p:spPr>
      </p:pic>
      <p:pic>
        <p:nvPicPr>
          <p:cNvPr id="63" name="Рисунок 6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54628" y="2574200"/>
            <a:ext cx="132588" cy="108204"/>
          </a:xfrm>
          <a:prstGeom prst="rect">
            <a:avLst/>
          </a:prstGeom>
        </p:spPr>
      </p:pic>
      <p:pic>
        <p:nvPicPr>
          <p:cNvPr id="1485" name="Рисунок 148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51580" y="1785515"/>
            <a:ext cx="135636" cy="108204"/>
          </a:xfrm>
          <a:prstGeom prst="rect">
            <a:avLst/>
          </a:prstGeom>
        </p:spPr>
      </p:pic>
      <p:pic>
        <p:nvPicPr>
          <p:cNvPr id="1486" name="Рисунок 148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77487" y="1421652"/>
            <a:ext cx="109728" cy="77724"/>
          </a:xfrm>
          <a:prstGeom prst="rect">
            <a:avLst/>
          </a:prstGeom>
        </p:spPr>
      </p:pic>
      <p:sp>
        <p:nvSpPr>
          <p:cNvPr id="1488" name="Прямоугольник 1487"/>
          <p:cNvSpPr/>
          <p:nvPr/>
        </p:nvSpPr>
        <p:spPr>
          <a:xfrm>
            <a:off x="900311" y="954212"/>
            <a:ext cx="1122423" cy="246221"/>
          </a:xfrm>
          <a:prstGeom prst="rect">
            <a:avLst/>
          </a:prstGeom>
        </p:spPr>
        <p:txBody>
          <a:bodyPr wrap="none">
            <a:spAutoFit/>
          </a:bodyPr>
          <a:lstStyle/>
          <a:p>
            <a:r>
              <a:rPr lang="ru-RU" sz="1000" b="1" dirty="0">
                <a:solidFill>
                  <a:schemeClr val="tx1">
                    <a:lumMod val="50000"/>
                    <a:lumOff val="50000"/>
                  </a:schemeClr>
                </a:solidFill>
              </a:rPr>
              <a:t>3</a:t>
            </a:r>
            <a:r>
              <a:rPr lang="en-US" sz="1000" b="1" dirty="0">
                <a:solidFill>
                  <a:schemeClr val="tx1">
                    <a:lumMod val="50000"/>
                    <a:lumOff val="50000"/>
                  </a:schemeClr>
                </a:solidFill>
              </a:rPr>
              <a:t> (</a:t>
            </a:r>
            <a:r>
              <a:rPr lang="ru-RU" sz="1000" b="1" dirty="0">
                <a:solidFill>
                  <a:schemeClr val="tx1">
                    <a:lumMod val="50000"/>
                    <a:lumOff val="50000"/>
                  </a:schemeClr>
                </a:solidFill>
              </a:rPr>
              <a:t>141</a:t>
            </a:r>
            <a:r>
              <a:rPr lang="en-US" sz="1000" b="1" dirty="0">
                <a:solidFill>
                  <a:schemeClr val="tx1">
                    <a:lumMod val="50000"/>
                    <a:lumOff val="50000"/>
                  </a:schemeClr>
                </a:solidFill>
              </a:rPr>
              <a:t>) </a:t>
            </a:r>
            <a:r>
              <a:rPr lang="ru-RU" sz="1000" b="1" dirty="0">
                <a:solidFill>
                  <a:schemeClr val="tx1">
                    <a:lumMod val="50000"/>
                    <a:lumOff val="50000"/>
                  </a:schemeClr>
                </a:solidFill>
              </a:rPr>
              <a:t>592</a:t>
            </a:r>
            <a:r>
              <a:rPr lang="en-US" sz="1000" b="1" dirty="0">
                <a:solidFill>
                  <a:schemeClr val="tx1">
                    <a:lumMod val="50000"/>
                    <a:lumOff val="50000"/>
                  </a:schemeClr>
                </a:solidFill>
              </a:rPr>
              <a:t>-</a:t>
            </a:r>
            <a:r>
              <a:rPr lang="ru-RU" sz="1000" b="1" dirty="0">
                <a:solidFill>
                  <a:schemeClr val="tx1">
                    <a:lumMod val="50000"/>
                    <a:lumOff val="50000"/>
                  </a:schemeClr>
                </a:solidFill>
              </a:rPr>
              <a:t>65</a:t>
            </a:r>
            <a:r>
              <a:rPr lang="en-US" sz="1000" b="1" dirty="0">
                <a:solidFill>
                  <a:schemeClr val="tx1">
                    <a:lumMod val="50000"/>
                    <a:lumOff val="50000"/>
                  </a:schemeClr>
                </a:solidFill>
              </a:rPr>
              <a:t>-</a:t>
            </a:r>
            <a:r>
              <a:rPr lang="ru-RU" sz="1000" b="1" dirty="0">
                <a:solidFill>
                  <a:schemeClr val="tx1">
                    <a:lumMod val="50000"/>
                    <a:lumOff val="50000"/>
                  </a:schemeClr>
                </a:solidFill>
              </a:rPr>
              <a:t>35</a:t>
            </a:r>
            <a:endParaRPr lang="en-US" sz="1000" b="1" dirty="0">
              <a:solidFill>
                <a:schemeClr val="tx1">
                  <a:lumMod val="50000"/>
                  <a:lumOff val="50000"/>
                </a:schemeClr>
              </a:solidFill>
            </a:endParaRPr>
          </a:p>
        </p:txBody>
      </p:sp>
      <p:sp>
        <p:nvSpPr>
          <p:cNvPr id="1489" name="Прямоугольник 1488"/>
          <p:cNvSpPr/>
          <p:nvPr/>
        </p:nvSpPr>
        <p:spPr>
          <a:xfrm>
            <a:off x="900311" y="1719106"/>
            <a:ext cx="1866217" cy="246221"/>
          </a:xfrm>
          <a:prstGeom prst="rect">
            <a:avLst/>
          </a:prstGeom>
        </p:spPr>
        <p:txBody>
          <a:bodyPr wrap="none">
            <a:spAutoFit/>
          </a:bodyPr>
          <a:lstStyle/>
          <a:p>
            <a:r>
              <a:rPr lang="en-US" sz="1000" b="1" dirty="0" smtClean="0">
                <a:solidFill>
                  <a:schemeClr val="tx1">
                    <a:lumMod val="50000"/>
                    <a:lumOff val="50000"/>
                  </a:schemeClr>
                </a:solidFill>
              </a:rPr>
              <a:t>17 rue de la </a:t>
            </a:r>
            <a:r>
              <a:rPr lang="en-US" sz="1000" b="1" dirty="0" err="1" smtClean="0">
                <a:solidFill>
                  <a:schemeClr val="tx1">
                    <a:lumMod val="50000"/>
                    <a:lumOff val="50000"/>
                  </a:schemeClr>
                </a:solidFill>
              </a:rPr>
              <a:t>Réussite</a:t>
            </a:r>
            <a:r>
              <a:rPr lang="en-US" sz="1000" b="1" dirty="0" smtClean="0">
                <a:solidFill>
                  <a:schemeClr val="tx1">
                    <a:lumMod val="50000"/>
                    <a:lumOff val="50000"/>
                  </a:schemeClr>
                </a:solidFill>
              </a:rPr>
              <a:t> 7512 Paris</a:t>
            </a:r>
            <a:endParaRPr lang="en-US" sz="1000" b="1" dirty="0">
              <a:solidFill>
                <a:schemeClr val="tx1">
                  <a:lumMod val="50000"/>
                  <a:lumOff val="50000"/>
                </a:schemeClr>
              </a:solidFill>
            </a:endParaRPr>
          </a:p>
        </p:txBody>
      </p:sp>
      <p:sp>
        <p:nvSpPr>
          <p:cNvPr id="1490" name="Прямоугольник 1489"/>
          <p:cNvSpPr/>
          <p:nvPr/>
        </p:nvSpPr>
        <p:spPr>
          <a:xfrm>
            <a:off x="900311" y="1336659"/>
            <a:ext cx="1241045" cy="246221"/>
          </a:xfrm>
          <a:prstGeom prst="rect">
            <a:avLst/>
          </a:prstGeom>
        </p:spPr>
        <p:txBody>
          <a:bodyPr wrap="none">
            <a:spAutoFit/>
          </a:bodyPr>
          <a:lstStyle/>
          <a:p>
            <a:r>
              <a:rPr lang="en-US" sz="1000" b="1" dirty="0" err="1" smtClean="0">
                <a:solidFill>
                  <a:schemeClr val="tx1">
                    <a:lumMod val="50000"/>
                    <a:lumOff val="50000"/>
                  </a:schemeClr>
                </a:solidFill>
              </a:rPr>
              <a:t>agalland@mail.com</a:t>
            </a:r>
            <a:endParaRPr lang="en-US" sz="1000" b="1" dirty="0">
              <a:solidFill>
                <a:schemeClr val="tx1">
                  <a:lumMod val="50000"/>
                  <a:lumOff val="50000"/>
                </a:schemeClr>
              </a:solidFill>
            </a:endParaRPr>
          </a:p>
        </p:txBody>
      </p:sp>
      <p:sp>
        <p:nvSpPr>
          <p:cNvPr id="1491" name="Прямоугольник 1490"/>
          <p:cNvSpPr/>
          <p:nvPr/>
        </p:nvSpPr>
        <p:spPr>
          <a:xfrm>
            <a:off x="900311" y="2101553"/>
            <a:ext cx="635110" cy="246221"/>
          </a:xfrm>
          <a:prstGeom prst="rect">
            <a:avLst/>
          </a:prstGeom>
        </p:spPr>
        <p:txBody>
          <a:bodyPr wrap="none">
            <a:spAutoFit/>
          </a:bodyPr>
          <a:lstStyle/>
          <a:p>
            <a:r>
              <a:rPr lang="en-US" sz="1000" b="1" dirty="0" err="1" smtClean="0">
                <a:solidFill>
                  <a:schemeClr val="tx1">
                    <a:lumMod val="50000"/>
                    <a:lumOff val="50000"/>
                  </a:schemeClr>
                </a:solidFill>
              </a:rPr>
              <a:t>agalland</a:t>
            </a:r>
            <a:endParaRPr lang="en-US" sz="1000" b="1" dirty="0">
              <a:solidFill>
                <a:schemeClr val="tx1">
                  <a:lumMod val="50000"/>
                  <a:lumOff val="50000"/>
                </a:schemeClr>
              </a:solidFill>
            </a:endParaRPr>
          </a:p>
        </p:txBody>
      </p:sp>
      <p:sp>
        <p:nvSpPr>
          <p:cNvPr id="1492" name="Прямоугольник 1491"/>
          <p:cNvSpPr/>
          <p:nvPr/>
        </p:nvSpPr>
        <p:spPr>
          <a:xfrm>
            <a:off x="900311" y="2484000"/>
            <a:ext cx="604653" cy="246221"/>
          </a:xfrm>
          <a:prstGeom prst="rect">
            <a:avLst/>
          </a:prstGeom>
        </p:spPr>
        <p:txBody>
          <a:bodyPr wrap="none">
            <a:spAutoFit/>
          </a:bodyPr>
          <a:lstStyle/>
          <a:p>
            <a:r>
              <a:rPr lang="en-US" sz="1000" b="1" dirty="0" err="1" smtClean="0">
                <a:solidFill>
                  <a:schemeClr val="tx1">
                    <a:lumMod val="50000"/>
                    <a:lumOff val="50000"/>
                  </a:schemeClr>
                </a:solidFill>
              </a:rPr>
              <a:t>amelieg</a:t>
            </a:r>
            <a:endParaRPr lang="en-US" sz="1000" b="1" dirty="0">
              <a:solidFill>
                <a:schemeClr val="tx1">
                  <a:lumMod val="50000"/>
                  <a:lumOff val="50000"/>
                </a:schemeClr>
              </a:solidFill>
            </a:endParaRPr>
          </a:p>
        </p:txBody>
      </p:sp>
      <p:pic>
        <p:nvPicPr>
          <p:cNvPr id="4" name="Image 3"/>
          <p:cNvPicPr>
            <a:picLocks noChangeAspect="1"/>
          </p:cNvPicPr>
          <p:nvPr/>
        </p:nvPicPr>
        <p:blipFill rotWithShape="1">
          <a:blip r:embed="rId8">
            <a:extLst>
              <a:ext uri="{28A0092B-C50C-407E-A947-70E740481C1C}">
                <a14:useLocalDpi xmlns:a14="http://schemas.microsoft.com/office/drawing/2010/main" val="0"/>
              </a:ext>
            </a:extLst>
          </a:blip>
          <a:srcRect t="4719" r="40730" b="27157"/>
          <a:stretch/>
        </p:blipFill>
        <p:spPr>
          <a:xfrm>
            <a:off x="3006220" y="381689"/>
            <a:ext cx="1435880" cy="1453596"/>
          </a:xfrm>
          <a:prstGeom prst="rect">
            <a:avLst/>
          </a:prstGeom>
          <a:ln w="38100">
            <a:solidFill>
              <a:schemeClr val="bg1"/>
            </a:solidFill>
          </a:ln>
        </p:spPr>
      </p:pic>
      <p:sp>
        <p:nvSpPr>
          <p:cNvPr id="1136" name="ZoneTexte 1135"/>
          <p:cNvSpPr txBox="1"/>
          <p:nvPr/>
        </p:nvSpPr>
        <p:spPr>
          <a:xfrm>
            <a:off x="4644727" y="3458176"/>
            <a:ext cx="2620711" cy="1384995"/>
          </a:xfrm>
          <a:prstGeom prst="rect">
            <a:avLst/>
          </a:prstGeom>
          <a:noFill/>
        </p:spPr>
        <p:txBody>
          <a:bodyPr wrap="square" rtlCol="0">
            <a:spAutoFit/>
          </a:bodyPr>
          <a:lstStyle/>
          <a:p>
            <a:pPr algn="just"/>
            <a:r>
              <a:rPr lang="fr-FR" sz="1400" dirty="0" smtClean="0">
                <a:solidFill>
                  <a:srgbClr val="000000"/>
                </a:solidFill>
              </a:rPr>
              <a:t>Nom de l’entreprise</a:t>
            </a:r>
          </a:p>
          <a:p>
            <a:pPr algn="just"/>
            <a:r>
              <a:rPr lang="fr-FR" sz="1400" dirty="0" smtClean="0">
                <a:solidFill>
                  <a:srgbClr val="000000"/>
                </a:solidFill>
              </a:rPr>
              <a:t>Nom du recruteur</a:t>
            </a:r>
          </a:p>
          <a:p>
            <a:pPr algn="just"/>
            <a:r>
              <a:rPr lang="fr-FR" sz="1400" dirty="0" smtClean="0">
                <a:solidFill>
                  <a:srgbClr val="000000"/>
                </a:solidFill>
              </a:rPr>
              <a:t>Poste du recruteur</a:t>
            </a:r>
          </a:p>
          <a:p>
            <a:r>
              <a:rPr lang="fr-FR" sz="1400" dirty="0" smtClean="0">
                <a:solidFill>
                  <a:srgbClr val="000000"/>
                </a:solidFill>
              </a:rPr>
              <a:t>Adresse postale de l’entreprise</a:t>
            </a:r>
          </a:p>
          <a:p>
            <a:pPr algn="just"/>
            <a:endParaRPr lang="fr-FR" sz="1400" dirty="0">
              <a:solidFill>
                <a:srgbClr val="000000"/>
              </a:solidFill>
            </a:endParaRPr>
          </a:p>
          <a:p>
            <a:pPr algn="just"/>
            <a:r>
              <a:rPr lang="fr-FR" sz="1400" dirty="0" smtClean="0">
                <a:solidFill>
                  <a:srgbClr val="000000"/>
                </a:solidFill>
              </a:rPr>
              <a:t>Paris, le 01/02/2015</a:t>
            </a:r>
            <a:endParaRPr lang="fr-FR" sz="1400" dirty="0">
              <a:solidFill>
                <a:srgbClr val="000000"/>
              </a:solidFill>
            </a:endParaRPr>
          </a:p>
        </p:txBody>
      </p:sp>
      <p:sp>
        <p:nvSpPr>
          <p:cNvPr id="1137" name="ZoneTexte 1136"/>
          <p:cNvSpPr txBox="1"/>
          <p:nvPr/>
        </p:nvSpPr>
        <p:spPr>
          <a:xfrm>
            <a:off x="649524" y="5742771"/>
            <a:ext cx="6011428" cy="3108543"/>
          </a:xfrm>
          <a:prstGeom prst="rect">
            <a:avLst/>
          </a:prstGeom>
          <a:noFill/>
        </p:spPr>
        <p:txBody>
          <a:bodyPr wrap="square" rtlCol="0">
            <a:spAutoFit/>
          </a:bodyPr>
          <a:lstStyle/>
          <a:p>
            <a:pPr algn="just"/>
            <a:r>
              <a:rPr lang="fr-FR" sz="1400" dirty="0">
                <a:solidFill>
                  <a:srgbClr val="7F7F7F"/>
                </a:solidFill>
              </a:rPr>
              <a:t>Je vous transmets ma candidature suite à l'annonce pour le poste de XXXX a retenu toute mon attention. L'entreprise XXX est sans aucun doute l'entreprise qui m'attire le plus dans le secteur. Je tiens à vous exprimer mon très vif intérêt pour le poste.</a:t>
            </a:r>
          </a:p>
          <a:p>
            <a:pPr algn="just"/>
            <a:endParaRPr lang="fr-FR" sz="1400" dirty="0">
              <a:solidFill>
                <a:srgbClr val="7F7F7F"/>
              </a:solidFill>
            </a:endParaRPr>
          </a:p>
          <a:p>
            <a:pPr algn="just"/>
            <a:r>
              <a:rPr lang="fr-FR" sz="1400" dirty="0">
                <a:solidFill>
                  <a:srgbClr val="7F7F7F"/>
                </a:solidFill>
              </a:rPr>
              <a:t>Bénéficiant d'une expérience de 10 ans au poste de XXXX, j'ai acquis une très bonne connaissance du secteur et du métier. Dynamique, j'ai par ailleurs une bonne capacité d'adaptation et d'écoute qui me permettent d'évoluer rapidement dans un environnement nouveau. Je suis persuadé que ces qualités me permettront de mener à bien les missions qui me seront confiées chez XXXX.</a:t>
            </a:r>
          </a:p>
          <a:p>
            <a:pPr algn="just"/>
            <a:endParaRPr lang="fr-FR" sz="1400" dirty="0">
              <a:solidFill>
                <a:srgbClr val="7F7F7F"/>
              </a:solidFill>
            </a:endParaRPr>
          </a:p>
          <a:p>
            <a:pPr algn="just"/>
            <a:r>
              <a:rPr lang="fr-FR" sz="1400" dirty="0">
                <a:solidFill>
                  <a:srgbClr val="7F7F7F"/>
                </a:solidFill>
              </a:rPr>
              <a:t>Je me tiens à votre disposition pour vous rencontrer et vous démontrer plus amplement ma motivation. Dans cette attente, veuillez agréer, Monsieur, l'expression de mes sentiments distingués.</a:t>
            </a:r>
          </a:p>
        </p:txBody>
      </p:sp>
      <p:sp>
        <p:nvSpPr>
          <p:cNvPr id="1138" name="ZoneTexte 1137"/>
          <p:cNvSpPr txBox="1"/>
          <p:nvPr/>
        </p:nvSpPr>
        <p:spPr>
          <a:xfrm>
            <a:off x="649523" y="4878323"/>
            <a:ext cx="4690534" cy="307777"/>
          </a:xfrm>
          <a:prstGeom prst="rect">
            <a:avLst/>
          </a:prstGeom>
          <a:noFill/>
        </p:spPr>
        <p:txBody>
          <a:bodyPr wrap="square" rtlCol="0">
            <a:spAutoFit/>
          </a:bodyPr>
          <a:lstStyle/>
          <a:p>
            <a:pPr algn="just"/>
            <a:r>
              <a:rPr lang="fr-FR" sz="1400" dirty="0" smtClean="0">
                <a:solidFill>
                  <a:srgbClr val="7F7F7F"/>
                </a:solidFill>
              </a:rPr>
              <a:t>Objet : candidature pour le poste de XXXX  </a:t>
            </a:r>
            <a:endParaRPr lang="fr-FR" sz="1400" dirty="0">
              <a:solidFill>
                <a:srgbClr val="7F7F7F"/>
              </a:solidFill>
            </a:endParaRPr>
          </a:p>
        </p:txBody>
      </p:sp>
      <p:pic>
        <p:nvPicPr>
          <p:cNvPr id="1139" name="Image 1138" descr="signature_scan.gif"/>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787479" y="8821949"/>
            <a:ext cx="1574801" cy="1049867"/>
          </a:xfrm>
          <a:prstGeom prst="rect">
            <a:avLst/>
          </a:prstGeom>
        </p:spPr>
      </p:pic>
    </p:spTree>
    <p:extLst>
      <p:ext uri="{BB962C8B-B14F-4D97-AF65-F5344CB8AC3E}">
        <p14:creationId xmlns:p14="http://schemas.microsoft.com/office/powerpoint/2010/main" val="3635218516"/>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739</TotalTime>
  <Words>193</Words>
  <Application>Microsoft Macintosh PowerPoint</Application>
  <PresentationFormat>Personnalisé</PresentationFormat>
  <Paragraphs>21</Paragraphs>
  <Slides>1</Slides>
  <Notes>1</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vt:i4>
      </vt:variant>
    </vt:vector>
  </HeadingPairs>
  <TitlesOfParts>
    <vt:vector size="5" baseType="lpstr">
      <vt:lpstr>Calibri</vt:lpstr>
      <vt:lpstr>Tahoma</vt:lpstr>
      <vt:lpstr>Arial</vt:lpstr>
      <vt:lpstr>Тема Office</vt:lpstr>
      <vt:lpstr>Présentation PowerPoint</vt:lpstr>
    </vt:vector>
  </TitlesOfParts>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Kotov</dc:creator>
  <cp:lastModifiedBy>Axel Maille</cp:lastModifiedBy>
  <cp:revision>91</cp:revision>
  <dcterms:created xsi:type="dcterms:W3CDTF">2016-06-23T12:34:36Z</dcterms:created>
  <dcterms:modified xsi:type="dcterms:W3CDTF">2016-08-10T20:10:39Z</dcterms:modified>
</cp:coreProperties>
</file>