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7561263" cy="106934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752"/>
    <a:srgbClr val="CAC08B"/>
    <a:srgbClr val="7F8179"/>
    <a:srgbClr val="CAC09E"/>
    <a:srgbClr val="B6A9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60"/>
    <p:restoredTop sz="92357" autoAdjust="0"/>
  </p:normalViewPr>
  <p:slideViewPr>
    <p:cSldViewPr>
      <p:cViewPr>
        <p:scale>
          <a:sx n="80" d="100"/>
          <a:sy n="80" d="100"/>
        </p:scale>
        <p:origin x="2392" y="-108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7F21C1-92A0-4708-B677-7C54EDEA2608}" type="datetimeFigureOut">
              <a:rPr lang="ru-RU" smtClean="0"/>
              <a:t>11.08.16</a:t>
            </a:fld>
            <a:endParaRPr lang="ru-RU"/>
          </a:p>
        </p:txBody>
      </p:sp>
      <p:sp>
        <p:nvSpPr>
          <p:cNvPr id="4" name="Образ слайда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E6F03A-3231-4865-A70B-8247B8A0E7EA}" type="slidenum">
              <a:rPr lang="ru-RU" smtClean="0"/>
              <a:t>‹#›</a:t>
            </a:fld>
            <a:endParaRPr lang="ru-RU"/>
          </a:p>
        </p:txBody>
      </p:sp>
    </p:spTree>
    <p:extLst>
      <p:ext uri="{BB962C8B-B14F-4D97-AF65-F5344CB8AC3E}">
        <p14:creationId xmlns:p14="http://schemas.microsoft.com/office/powerpoint/2010/main" val="2209697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6"/>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3757418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3126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534133" y="668338"/>
            <a:ext cx="1405923" cy="142256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12427" y="668338"/>
            <a:ext cx="4095684" cy="142256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419590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166904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7" y="6871500"/>
            <a:ext cx="6427074" cy="2123828"/>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77581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02832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EFB2F28-D19B-4BF0-AFE5-1E8149BA6E62}" type="datetimeFigureOut">
              <a:rPr lang="ru-RU" smtClean="0"/>
              <a:t>11.08.16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3907527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EFB2F28-D19B-4BF0-AFE5-1E8149BA6E62}" type="datetimeFigureOut">
              <a:rPr lang="ru-RU" smtClean="0"/>
              <a:t>11.08.16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66206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FB2F28-D19B-4BF0-AFE5-1E8149BA6E62}" type="datetimeFigureOut">
              <a:rPr lang="ru-RU" smtClean="0"/>
              <a:t>11.08.16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693329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6"/>
            <a:ext cx="2487603" cy="1811937"/>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66201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7162589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C8D09-FC4F-48E9-ABF0-D9DC1C03BB1A}" type="slidenum">
              <a:rPr lang="ru-RU" smtClean="0"/>
              <a:t>‹#›</a:t>
            </a:fld>
            <a:endParaRPr lang="ru-RU"/>
          </a:p>
        </p:txBody>
      </p:sp>
    </p:spTree>
    <p:extLst>
      <p:ext uri="{BB962C8B-B14F-4D97-AF65-F5344CB8AC3E}">
        <p14:creationId xmlns:p14="http://schemas.microsoft.com/office/powerpoint/2010/main" val="24314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g"/><Relationship Id="rId6" Type="http://schemas.openxmlformats.org/officeDocument/2006/relationships/image" Target="../media/image5.gif"/><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0" y="0"/>
            <a:ext cx="7561263" cy="106934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188397" y="6995"/>
            <a:ext cx="7200000" cy="1069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dirty="0">
              <a:solidFill>
                <a:srgbClr val="FF0000"/>
              </a:solidFill>
              <a:latin typeface="Impact" panose="020B0806030902050204" pitchFamily="34" charset="0"/>
            </a:endParaRPr>
          </a:p>
        </p:txBody>
      </p:sp>
      <p:grpSp>
        <p:nvGrpSpPr>
          <p:cNvPr id="3" name="Группа 2"/>
          <p:cNvGrpSpPr/>
          <p:nvPr/>
        </p:nvGrpSpPr>
        <p:grpSpPr>
          <a:xfrm flipH="1">
            <a:off x="2327051" y="460652"/>
            <a:ext cx="4271764" cy="648072"/>
            <a:chOff x="684287" y="1858944"/>
            <a:chExt cx="2452096" cy="372009"/>
          </a:xfrm>
          <a:effectLst>
            <a:outerShdw blurRad="50800" dist="17780" dir="5400000" algn="ctr" rotWithShape="0">
              <a:srgbClr val="000000">
                <a:alpha val="40000"/>
              </a:srgbClr>
            </a:outerShdw>
          </a:effectLst>
        </p:grpSpPr>
        <p:sp>
          <p:nvSpPr>
            <p:cNvPr id="14" name="Прямоугольник 13"/>
            <p:cNvSpPr/>
            <p:nvPr/>
          </p:nvSpPr>
          <p:spPr>
            <a:xfrm>
              <a:off x="684287" y="1858945"/>
              <a:ext cx="2160240" cy="37200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ый треугольник 15"/>
            <p:cNvSpPr/>
            <p:nvPr/>
          </p:nvSpPr>
          <p:spPr>
            <a:xfrm flipV="1">
              <a:off x="2844527" y="1858944"/>
              <a:ext cx="291856" cy="372008"/>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7" name="Группа 16"/>
          <p:cNvGrpSpPr/>
          <p:nvPr/>
        </p:nvGrpSpPr>
        <p:grpSpPr>
          <a:xfrm flipH="1">
            <a:off x="2759099" y="1386260"/>
            <a:ext cx="4271764" cy="648072"/>
            <a:chOff x="684287" y="1858944"/>
            <a:chExt cx="2452096" cy="372009"/>
          </a:xfrm>
          <a:effectLst>
            <a:outerShdw blurRad="50800" dist="17780" dir="5400000" algn="ctr" rotWithShape="0">
              <a:srgbClr val="000000">
                <a:alpha val="40000"/>
              </a:srgbClr>
            </a:outerShdw>
          </a:effectLst>
        </p:grpSpPr>
        <p:sp>
          <p:nvSpPr>
            <p:cNvPr id="18" name="Прямоугольник 17"/>
            <p:cNvSpPr/>
            <p:nvPr/>
          </p:nvSpPr>
          <p:spPr>
            <a:xfrm>
              <a:off x="684287" y="1858945"/>
              <a:ext cx="2160240" cy="37200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ый треугольник 18"/>
            <p:cNvSpPr/>
            <p:nvPr/>
          </p:nvSpPr>
          <p:spPr>
            <a:xfrm flipV="1">
              <a:off x="2844527" y="1858944"/>
              <a:ext cx="291856" cy="372008"/>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4" name="TextBox 3"/>
          <p:cNvSpPr txBox="1"/>
          <p:nvPr/>
        </p:nvSpPr>
        <p:spPr>
          <a:xfrm>
            <a:off x="3642711" y="450156"/>
            <a:ext cx="1258679" cy="646331"/>
          </a:xfrm>
          <a:prstGeom prst="rect">
            <a:avLst/>
          </a:prstGeom>
          <a:noFill/>
        </p:spPr>
        <p:txBody>
          <a:bodyPr wrap="none" rtlCol="0">
            <a:spAutoFit/>
          </a:bodyPr>
          <a:lstStyle/>
          <a:p>
            <a:pPr algn="r"/>
            <a:r>
              <a:rPr lang="en-US" sz="3600" dirty="0" smtClean="0">
                <a:solidFill>
                  <a:schemeClr val="bg1"/>
                </a:solidFill>
                <a:latin typeface="Impact" panose="020B0806030902050204" pitchFamily="34" charset="0"/>
              </a:rPr>
              <a:t>Alicia</a:t>
            </a:r>
            <a:endParaRPr lang="ru-RU" sz="3600" dirty="0">
              <a:solidFill>
                <a:schemeClr val="bg1"/>
              </a:solidFill>
              <a:latin typeface="Impact" panose="020B0806030902050204" pitchFamily="34" charset="0"/>
            </a:endParaRPr>
          </a:p>
        </p:txBody>
      </p:sp>
      <p:sp>
        <p:nvSpPr>
          <p:cNvPr id="21" name="TextBox 20"/>
          <p:cNvSpPr txBox="1"/>
          <p:nvPr/>
        </p:nvSpPr>
        <p:spPr>
          <a:xfrm>
            <a:off x="3334935" y="1377505"/>
            <a:ext cx="1566455" cy="646331"/>
          </a:xfrm>
          <a:prstGeom prst="rect">
            <a:avLst/>
          </a:prstGeom>
          <a:noFill/>
        </p:spPr>
        <p:txBody>
          <a:bodyPr wrap="none" rtlCol="0">
            <a:spAutoFit/>
          </a:bodyPr>
          <a:lstStyle/>
          <a:p>
            <a:pPr algn="r"/>
            <a:r>
              <a:rPr lang="en-US" sz="3600" dirty="0" err="1" smtClean="0">
                <a:solidFill>
                  <a:schemeClr val="bg1"/>
                </a:solidFill>
                <a:latin typeface="Impact" panose="020B0806030902050204" pitchFamily="34" charset="0"/>
              </a:rPr>
              <a:t>Naffera</a:t>
            </a:r>
            <a:endParaRPr lang="ru-RU" sz="3600" dirty="0">
              <a:solidFill>
                <a:schemeClr val="bg1"/>
              </a:solidFill>
              <a:latin typeface="Impact" panose="020B0806030902050204" pitchFamily="34" charset="0"/>
            </a:endParaRPr>
          </a:p>
        </p:txBody>
      </p:sp>
      <p:grpSp>
        <p:nvGrpSpPr>
          <p:cNvPr id="6" name="Группа 5"/>
          <p:cNvGrpSpPr/>
          <p:nvPr/>
        </p:nvGrpSpPr>
        <p:grpSpPr>
          <a:xfrm>
            <a:off x="252961" y="2690187"/>
            <a:ext cx="7068989" cy="512204"/>
            <a:chOff x="324247" y="4474095"/>
            <a:chExt cx="7068989" cy="512204"/>
          </a:xfrm>
          <a:effectLst>
            <a:outerShdw blurRad="50800" dist="17780" dir="5400000" algn="ctr" rotWithShape="0">
              <a:srgbClr val="000000">
                <a:alpha val="40000"/>
              </a:srgbClr>
            </a:outerShdw>
          </a:effectLst>
        </p:grpSpPr>
        <p:grpSp>
          <p:nvGrpSpPr>
            <p:cNvPr id="5" name="Группа 4"/>
            <p:cNvGrpSpPr/>
            <p:nvPr/>
          </p:nvGrpSpPr>
          <p:grpSpPr>
            <a:xfrm>
              <a:off x="324247" y="4474095"/>
              <a:ext cx="2390565" cy="497692"/>
              <a:chOff x="1044328" y="4555779"/>
              <a:chExt cx="2390565" cy="497692"/>
            </a:xfrm>
          </p:grpSpPr>
          <p:grpSp>
            <p:nvGrpSpPr>
              <p:cNvPr id="83" name="Группа 82"/>
              <p:cNvGrpSpPr/>
              <p:nvPr/>
            </p:nvGrpSpPr>
            <p:grpSpPr>
              <a:xfrm>
                <a:off x="1984996" y="4693471"/>
                <a:ext cx="288031" cy="360000"/>
                <a:chOff x="1836416" y="3294492"/>
                <a:chExt cx="288031" cy="360000"/>
              </a:xfrm>
            </p:grpSpPr>
            <p:sp>
              <p:nvSpPr>
                <p:cNvPr id="105" name="Параллелограмм 104"/>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6" name="Параллелограмм 105"/>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84" name="Группа 83"/>
              <p:cNvGrpSpPr/>
              <p:nvPr/>
            </p:nvGrpSpPr>
            <p:grpSpPr>
              <a:xfrm>
                <a:off x="2220163" y="4693471"/>
                <a:ext cx="288031" cy="360000"/>
                <a:chOff x="1836416" y="3294492"/>
                <a:chExt cx="288031" cy="360000"/>
              </a:xfrm>
            </p:grpSpPr>
            <p:sp>
              <p:nvSpPr>
                <p:cNvPr id="103" name="Параллелограмм 102"/>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Параллелограмм 103"/>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85" name="Группа 84"/>
              <p:cNvGrpSpPr/>
              <p:nvPr/>
            </p:nvGrpSpPr>
            <p:grpSpPr>
              <a:xfrm>
                <a:off x="2455330" y="4693471"/>
                <a:ext cx="288031" cy="360000"/>
                <a:chOff x="1836416" y="3294492"/>
                <a:chExt cx="288031" cy="360000"/>
              </a:xfrm>
            </p:grpSpPr>
            <p:sp>
              <p:nvSpPr>
                <p:cNvPr id="101" name="Параллелограмм 100"/>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Параллелограмм 101"/>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86" name="Группа 85"/>
              <p:cNvGrpSpPr/>
              <p:nvPr/>
            </p:nvGrpSpPr>
            <p:grpSpPr>
              <a:xfrm>
                <a:off x="2690497" y="4693471"/>
                <a:ext cx="288031" cy="360000"/>
                <a:chOff x="1836416" y="3294492"/>
                <a:chExt cx="288031" cy="360000"/>
              </a:xfrm>
            </p:grpSpPr>
            <p:sp>
              <p:nvSpPr>
                <p:cNvPr id="99" name="Параллелограмм 98"/>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Параллелограмм 99"/>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87" name="Группа 86"/>
              <p:cNvGrpSpPr/>
              <p:nvPr/>
            </p:nvGrpSpPr>
            <p:grpSpPr>
              <a:xfrm>
                <a:off x="2925664" y="4693471"/>
                <a:ext cx="288031" cy="360000"/>
                <a:chOff x="1836416" y="3294492"/>
                <a:chExt cx="288031" cy="360000"/>
              </a:xfrm>
              <a:solidFill>
                <a:schemeClr val="accent4">
                  <a:lumMod val="60000"/>
                  <a:lumOff val="40000"/>
                </a:schemeClr>
              </a:solidFill>
            </p:grpSpPr>
            <p:sp>
              <p:nvSpPr>
                <p:cNvPr id="97" name="Параллелограмм 96"/>
                <p:cNvSpPr/>
                <p:nvPr/>
              </p:nvSpPr>
              <p:spPr>
                <a:xfrm>
                  <a:off x="1836416" y="3474492"/>
                  <a:ext cx="288031" cy="180000"/>
                </a:xfrm>
                <a:prstGeom prst="parallelogram">
                  <a:avLst>
                    <a:gd name="adj" fmla="val 7735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8" name="Параллелограмм 97"/>
                <p:cNvSpPr/>
                <p:nvPr/>
              </p:nvSpPr>
              <p:spPr>
                <a:xfrm flipV="1">
                  <a:off x="1836416" y="3294492"/>
                  <a:ext cx="288031" cy="180000"/>
                </a:xfrm>
                <a:prstGeom prst="parallelogram">
                  <a:avLst>
                    <a:gd name="adj" fmla="val 7735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88" name="Группа 87"/>
              <p:cNvGrpSpPr/>
              <p:nvPr/>
            </p:nvGrpSpPr>
            <p:grpSpPr>
              <a:xfrm>
                <a:off x="3044294" y="4555779"/>
                <a:ext cx="390599" cy="497692"/>
                <a:chOff x="1805856" y="3258467"/>
                <a:chExt cx="390599" cy="497692"/>
              </a:xfrm>
            </p:grpSpPr>
            <p:sp>
              <p:nvSpPr>
                <p:cNvPr id="95" name="Параллелограмм 94"/>
                <p:cNvSpPr/>
                <p:nvPr/>
              </p:nvSpPr>
              <p:spPr>
                <a:xfrm>
                  <a:off x="1908424" y="3576159"/>
                  <a:ext cx="288031" cy="180000"/>
                </a:xfrm>
                <a:prstGeom prst="parallelogram">
                  <a:avLst>
                    <a:gd name="adj" fmla="val 7735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6" name="Параллелограмм 95"/>
                <p:cNvSpPr/>
                <p:nvPr/>
              </p:nvSpPr>
              <p:spPr>
                <a:xfrm flipV="1">
                  <a:off x="1805856" y="3258467"/>
                  <a:ext cx="390599" cy="317691"/>
                </a:xfrm>
                <a:prstGeom prst="parallelogram">
                  <a:avLst>
                    <a:gd name="adj" fmla="val 7515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89" name="Группа 88"/>
              <p:cNvGrpSpPr/>
              <p:nvPr/>
            </p:nvGrpSpPr>
            <p:grpSpPr>
              <a:xfrm>
                <a:off x="1749829" y="4693471"/>
                <a:ext cx="288031" cy="360000"/>
                <a:chOff x="1836416" y="3294492"/>
                <a:chExt cx="288031" cy="360000"/>
              </a:xfrm>
            </p:grpSpPr>
            <p:sp>
              <p:nvSpPr>
                <p:cNvPr id="93" name="Параллелограмм 92"/>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4" name="Параллелограмм 93"/>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90" name="Группа 89"/>
              <p:cNvGrpSpPr/>
              <p:nvPr/>
            </p:nvGrpSpPr>
            <p:grpSpPr>
              <a:xfrm>
                <a:off x="1514662" y="4693471"/>
                <a:ext cx="288031" cy="360000"/>
                <a:chOff x="1836416" y="3294492"/>
                <a:chExt cx="288031" cy="360000"/>
              </a:xfrm>
            </p:grpSpPr>
            <p:sp>
              <p:nvSpPr>
                <p:cNvPr id="91" name="Параллелограмм 90"/>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2" name="Параллелограмм 91"/>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43" name="Группа 142"/>
              <p:cNvGrpSpPr/>
              <p:nvPr/>
            </p:nvGrpSpPr>
            <p:grpSpPr>
              <a:xfrm>
                <a:off x="1279495" y="4693471"/>
                <a:ext cx="288031" cy="360000"/>
                <a:chOff x="1836416" y="3294492"/>
                <a:chExt cx="288031" cy="360000"/>
              </a:xfrm>
            </p:grpSpPr>
            <p:sp>
              <p:nvSpPr>
                <p:cNvPr id="144" name="Параллелограмм 143"/>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5" name="Параллелограмм 144"/>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46" name="Группа 145"/>
              <p:cNvGrpSpPr/>
              <p:nvPr/>
            </p:nvGrpSpPr>
            <p:grpSpPr>
              <a:xfrm>
                <a:off x="1044328" y="4693471"/>
                <a:ext cx="288031" cy="360000"/>
                <a:chOff x="1836416" y="3294492"/>
                <a:chExt cx="288031" cy="360000"/>
              </a:xfrm>
            </p:grpSpPr>
            <p:sp>
              <p:nvSpPr>
                <p:cNvPr id="147" name="Параллелограмм 146"/>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8" name="Параллелограмм 147"/>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grpSp>
          <p:nvGrpSpPr>
            <p:cNvPr id="149" name="Группа 148"/>
            <p:cNvGrpSpPr/>
            <p:nvPr/>
          </p:nvGrpSpPr>
          <p:grpSpPr>
            <a:xfrm>
              <a:off x="2663459" y="4488607"/>
              <a:ext cx="2390565" cy="497692"/>
              <a:chOff x="1044328" y="4555779"/>
              <a:chExt cx="2390565" cy="497692"/>
            </a:xfrm>
          </p:grpSpPr>
          <p:grpSp>
            <p:nvGrpSpPr>
              <p:cNvPr id="150" name="Группа 149"/>
              <p:cNvGrpSpPr/>
              <p:nvPr/>
            </p:nvGrpSpPr>
            <p:grpSpPr>
              <a:xfrm>
                <a:off x="1984996" y="4693471"/>
                <a:ext cx="288031" cy="360000"/>
                <a:chOff x="1836416" y="3294492"/>
                <a:chExt cx="288031" cy="360000"/>
              </a:xfrm>
            </p:grpSpPr>
            <p:sp>
              <p:nvSpPr>
                <p:cNvPr id="178" name="Параллелограмм 177"/>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9" name="Параллелограмм 178"/>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51" name="Группа 150"/>
              <p:cNvGrpSpPr/>
              <p:nvPr/>
            </p:nvGrpSpPr>
            <p:grpSpPr>
              <a:xfrm>
                <a:off x="2220163" y="4693471"/>
                <a:ext cx="288031" cy="360000"/>
                <a:chOff x="1836416" y="3294492"/>
                <a:chExt cx="288031" cy="360000"/>
              </a:xfrm>
            </p:grpSpPr>
            <p:sp>
              <p:nvSpPr>
                <p:cNvPr id="176" name="Параллелограмм 175"/>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7" name="Параллелограмм 176"/>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52" name="Группа 151"/>
              <p:cNvGrpSpPr/>
              <p:nvPr/>
            </p:nvGrpSpPr>
            <p:grpSpPr>
              <a:xfrm>
                <a:off x="2455330" y="4693471"/>
                <a:ext cx="288031" cy="360000"/>
                <a:chOff x="1836416" y="3294492"/>
                <a:chExt cx="288031" cy="360000"/>
              </a:xfrm>
            </p:grpSpPr>
            <p:sp>
              <p:nvSpPr>
                <p:cNvPr id="174" name="Параллелограмм 173"/>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5" name="Параллелограмм 174"/>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53" name="Группа 152"/>
              <p:cNvGrpSpPr/>
              <p:nvPr/>
            </p:nvGrpSpPr>
            <p:grpSpPr>
              <a:xfrm>
                <a:off x="2690497" y="4693471"/>
                <a:ext cx="288031" cy="360000"/>
                <a:chOff x="1836416" y="3294492"/>
                <a:chExt cx="288031" cy="360000"/>
              </a:xfrm>
            </p:grpSpPr>
            <p:sp>
              <p:nvSpPr>
                <p:cNvPr id="172" name="Параллелограмм 171"/>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3" name="Параллелограмм 172"/>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54" name="Группа 153"/>
              <p:cNvGrpSpPr/>
              <p:nvPr/>
            </p:nvGrpSpPr>
            <p:grpSpPr>
              <a:xfrm>
                <a:off x="2925664" y="4693471"/>
                <a:ext cx="288031" cy="360000"/>
                <a:chOff x="1836416" y="3294492"/>
                <a:chExt cx="288031" cy="360000"/>
              </a:xfrm>
              <a:solidFill>
                <a:schemeClr val="accent4">
                  <a:lumMod val="60000"/>
                  <a:lumOff val="40000"/>
                </a:schemeClr>
              </a:solidFill>
            </p:grpSpPr>
            <p:sp>
              <p:nvSpPr>
                <p:cNvPr id="170" name="Параллелограмм 169"/>
                <p:cNvSpPr/>
                <p:nvPr/>
              </p:nvSpPr>
              <p:spPr>
                <a:xfrm>
                  <a:off x="1836416" y="3474492"/>
                  <a:ext cx="288031" cy="180000"/>
                </a:xfrm>
                <a:prstGeom prst="parallelogram">
                  <a:avLst>
                    <a:gd name="adj" fmla="val 7735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1" name="Параллелограмм 170"/>
                <p:cNvSpPr/>
                <p:nvPr/>
              </p:nvSpPr>
              <p:spPr>
                <a:xfrm flipV="1">
                  <a:off x="1836416" y="3294492"/>
                  <a:ext cx="288031" cy="180000"/>
                </a:xfrm>
                <a:prstGeom prst="parallelogram">
                  <a:avLst>
                    <a:gd name="adj" fmla="val 7735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55" name="Группа 154"/>
              <p:cNvGrpSpPr/>
              <p:nvPr/>
            </p:nvGrpSpPr>
            <p:grpSpPr>
              <a:xfrm>
                <a:off x="3044294" y="4555779"/>
                <a:ext cx="390599" cy="497692"/>
                <a:chOff x="1805856" y="3258467"/>
                <a:chExt cx="390599" cy="497692"/>
              </a:xfrm>
            </p:grpSpPr>
            <p:sp>
              <p:nvSpPr>
                <p:cNvPr id="168" name="Параллелограмм 167"/>
                <p:cNvSpPr/>
                <p:nvPr/>
              </p:nvSpPr>
              <p:spPr>
                <a:xfrm>
                  <a:off x="1908424" y="3576159"/>
                  <a:ext cx="288031" cy="180000"/>
                </a:xfrm>
                <a:prstGeom prst="parallelogram">
                  <a:avLst>
                    <a:gd name="adj" fmla="val 7735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9" name="Параллелограмм 168"/>
                <p:cNvSpPr/>
                <p:nvPr/>
              </p:nvSpPr>
              <p:spPr>
                <a:xfrm flipV="1">
                  <a:off x="1805856" y="3258467"/>
                  <a:ext cx="390599" cy="317691"/>
                </a:xfrm>
                <a:prstGeom prst="parallelogram">
                  <a:avLst>
                    <a:gd name="adj" fmla="val 7515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56" name="Группа 155"/>
              <p:cNvGrpSpPr/>
              <p:nvPr/>
            </p:nvGrpSpPr>
            <p:grpSpPr>
              <a:xfrm>
                <a:off x="1749829" y="4693471"/>
                <a:ext cx="288031" cy="360000"/>
                <a:chOff x="1836416" y="3294492"/>
                <a:chExt cx="288031" cy="360000"/>
              </a:xfrm>
            </p:grpSpPr>
            <p:sp>
              <p:nvSpPr>
                <p:cNvPr id="166" name="Параллелограмм 165"/>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7" name="Параллелограмм 166"/>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57" name="Группа 156"/>
              <p:cNvGrpSpPr/>
              <p:nvPr/>
            </p:nvGrpSpPr>
            <p:grpSpPr>
              <a:xfrm>
                <a:off x="1514662" y="4693471"/>
                <a:ext cx="288031" cy="360000"/>
                <a:chOff x="1836416" y="3294492"/>
                <a:chExt cx="288031" cy="360000"/>
              </a:xfrm>
            </p:grpSpPr>
            <p:sp>
              <p:nvSpPr>
                <p:cNvPr id="164" name="Параллелограмм 163"/>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5" name="Параллелограмм 164"/>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58" name="Группа 157"/>
              <p:cNvGrpSpPr/>
              <p:nvPr/>
            </p:nvGrpSpPr>
            <p:grpSpPr>
              <a:xfrm>
                <a:off x="1279495" y="4693471"/>
                <a:ext cx="288031" cy="360000"/>
                <a:chOff x="1836416" y="3294492"/>
                <a:chExt cx="288031" cy="360000"/>
              </a:xfrm>
            </p:grpSpPr>
            <p:sp>
              <p:nvSpPr>
                <p:cNvPr id="162" name="Параллелограмм 161"/>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3" name="Параллелограмм 162"/>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59" name="Группа 158"/>
              <p:cNvGrpSpPr/>
              <p:nvPr/>
            </p:nvGrpSpPr>
            <p:grpSpPr>
              <a:xfrm>
                <a:off x="1044328" y="4693471"/>
                <a:ext cx="288031" cy="360000"/>
                <a:chOff x="1836416" y="3294492"/>
                <a:chExt cx="288031" cy="360000"/>
              </a:xfrm>
            </p:grpSpPr>
            <p:sp>
              <p:nvSpPr>
                <p:cNvPr id="160" name="Параллелограмм 159"/>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1" name="Параллелограмм 160"/>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grpSp>
          <p:nvGrpSpPr>
            <p:cNvPr id="180" name="Группа 179"/>
            <p:cNvGrpSpPr/>
            <p:nvPr/>
          </p:nvGrpSpPr>
          <p:grpSpPr>
            <a:xfrm>
              <a:off x="5002671" y="4484331"/>
              <a:ext cx="2390565" cy="497692"/>
              <a:chOff x="1044328" y="4555779"/>
              <a:chExt cx="2390565" cy="497692"/>
            </a:xfrm>
          </p:grpSpPr>
          <p:grpSp>
            <p:nvGrpSpPr>
              <p:cNvPr id="181" name="Группа 180"/>
              <p:cNvGrpSpPr/>
              <p:nvPr/>
            </p:nvGrpSpPr>
            <p:grpSpPr>
              <a:xfrm>
                <a:off x="1984996" y="4693471"/>
                <a:ext cx="288031" cy="360000"/>
                <a:chOff x="1836416" y="3294492"/>
                <a:chExt cx="288031" cy="360000"/>
              </a:xfrm>
            </p:grpSpPr>
            <p:sp>
              <p:nvSpPr>
                <p:cNvPr id="209" name="Параллелограмм 208"/>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0" name="Параллелограмм 209"/>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82" name="Группа 181"/>
              <p:cNvGrpSpPr/>
              <p:nvPr/>
            </p:nvGrpSpPr>
            <p:grpSpPr>
              <a:xfrm>
                <a:off x="2220163" y="4693471"/>
                <a:ext cx="288031" cy="360000"/>
                <a:chOff x="1836416" y="3294492"/>
                <a:chExt cx="288031" cy="360000"/>
              </a:xfrm>
            </p:grpSpPr>
            <p:sp>
              <p:nvSpPr>
                <p:cNvPr id="207" name="Параллелограмм 206"/>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8" name="Параллелограмм 207"/>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83" name="Группа 182"/>
              <p:cNvGrpSpPr/>
              <p:nvPr/>
            </p:nvGrpSpPr>
            <p:grpSpPr>
              <a:xfrm>
                <a:off x="2455330" y="4693471"/>
                <a:ext cx="288031" cy="360000"/>
                <a:chOff x="1836416" y="3294492"/>
                <a:chExt cx="288031" cy="360000"/>
              </a:xfrm>
            </p:grpSpPr>
            <p:sp>
              <p:nvSpPr>
                <p:cNvPr id="205" name="Параллелограмм 204"/>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6" name="Параллелограмм 205"/>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84" name="Группа 183"/>
              <p:cNvGrpSpPr/>
              <p:nvPr/>
            </p:nvGrpSpPr>
            <p:grpSpPr>
              <a:xfrm>
                <a:off x="2690497" y="4693471"/>
                <a:ext cx="288031" cy="360000"/>
                <a:chOff x="1836416" y="3294492"/>
                <a:chExt cx="288031" cy="360000"/>
              </a:xfrm>
            </p:grpSpPr>
            <p:sp>
              <p:nvSpPr>
                <p:cNvPr id="203" name="Параллелограмм 202"/>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4" name="Параллелограмм 203"/>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85" name="Группа 184"/>
              <p:cNvGrpSpPr/>
              <p:nvPr/>
            </p:nvGrpSpPr>
            <p:grpSpPr>
              <a:xfrm>
                <a:off x="2925664" y="4693471"/>
                <a:ext cx="288031" cy="360000"/>
                <a:chOff x="1836416" y="3294492"/>
                <a:chExt cx="288031" cy="360000"/>
              </a:xfrm>
              <a:solidFill>
                <a:schemeClr val="accent4">
                  <a:lumMod val="60000"/>
                  <a:lumOff val="40000"/>
                </a:schemeClr>
              </a:solidFill>
            </p:grpSpPr>
            <p:sp>
              <p:nvSpPr>
                <p:cNvPr id="201" name="Параллелограмм 200"/>
                <p:cNvSpPr/>
                <p:nvPr/>
              </p:nvSpPr>
              <p:spPr>
                <a:xfrm>
                  <a:off x="1836416" y="3474492"/>
                  <a:ext cx="288031" cy="180000"/>
                </a:xfrm>
                <a:prstGeom prst="parallelogram">
                  <a:avLst>
                    <a:gd name="adj" fmla="val 7735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2" name="Параллелограмм 201"/>
                <p:cNvSpPr/>
                <p:nvPr/>
              </p:nvSpPr>
              <p:spPr>
                <a:xfrm flipV="1">
                  <a:off x="1836416" y="3294492"/>
                  <a:ext cx="288031" cy="180000"/>
                </a:xfrm>
                <a:prstGeom prst="parallelogram">
                  <a:avLst>
                    <a:gd name="adj" fmla="val 7735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86" name="Группа 185"/>
              <p:cNvGrpSpPr/>
              <p:nvPr/>
            </p:nvGrpSpPr>
            <p:grpSpPr>
              <a:xfrm>
                <a:off x="3044294" y="4555779"/>
                <a:ext cx="390599" cy="497692"/>
                <a:chOff x="1805856" y="3258467"/>
                <a:chExt cx="390599" cy="497692"/>
              </a:xfrm>
            </p:grpSpPr>
            <p:sp>
              <p:nvSpPr>
                <p:cNvPr id="199" name="Параллелограмм 198"/>
                <p:cNvSpPr/>
                <p:nvPr/>
              </p:nvSpPr>
              <p:spPr>
                <a:xfrm>
                  <a:off x="1908424" y="3576159"/>
                  <a:ext cx="288031" cy="180000"/>
                </a:xfrm>
                <a:prstGeom prst="parallelogram">
                  <a:avLst>
                    <a:gd name="adj" fmla="val 7735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0" name="Параллелограмм 199"/>
                <p:cNvSpPr/>
                <p:nvPr/>
              </p:nvSpPr>
              <p:spPr>
                <a:xfrm flipV="1">
                  <a:off x="1805856" y="3258467"/>
                  <a:ext cx="390599" cy="317691"/>
                </a:xfrm>
                <a:prstGeom prst="parallelogram">
                  <a:avLst>
                    <a:gd name="adj" fmla="val 7515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87" name="Группа 186"/>
              <p:cNvGrpSpPr/>
              <p:nvPr/>
            </p:nvGrpSpPr>
            <p:grpSpPr>
              <a:xfrm>
                <a:off x="1749829" y="4693471"/>
                <a:ext cx="288031" cy="360000"/>
                <a:chOff x="1836416" y="3294492"/>
                <a:chExt cx="288031" cy="360000"/>
              </a:xfrm>
            </p:grpSpPr>
            <p:sp>
              <p:nvSpPr>
                <p:cNvPr id="197" name="Параллелограмм 196"/>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8" name="Параллелограмм 197"/>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88" name="Группа 187"/>
              <p:cNvGrpSpPr/>
              <p:nvPr/>
            </p:nvGrpSpPr>
            <p:grpSpPr>
              <a:xfrm>
                <a:off x="1514662" y="4693471"/>
                <a:ext cx="288031" cy="360000"/>
                <a:chOff x="1836416" y="3294492"/>
                <a:chExt cx="288031" cy="360000"/>
              </a:xfrm>
            </p:grpSpPr>
            <p:sp>
              <p:nvSpPr>
                <p:cNvPr id="195" name="Параллелограмм 194"/>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6" name="Параллелограмм 195"/>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89" name="Группа 188"/>
              <p:cNvGrpSpPr/>
              <p:nvPr/>
            </p:nvGrpSpPr>
            <p:grpSpPr>
              <a:xfrm>
                <a:off x="1279495" y="4693471"/>
                <a:ext cx="288031" cy="360000"/>
                <a:chOff x="1836416" y="3294492"/>
                <a:chExt cx="288031" cy="360000"/>
              </a:xfrm>
            </p:grpSpPr>
            <p:sp>
              <p:nvSpPr>
                <p:cNvPr id="193" name="Параллелограмм 192"/>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4" name="Параллелограмм 193"/>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90" name="Группа 189"/>
              <p:cNvGrpSpPr/>
              <p:nvPr/>
            </p:nvGrpSpPr>
            <p:grpSpPr>
              <a:xfrm>
                <a:off x="1044328" y="4693471"/>
                <a:ext cx="288031" cy="360000"/>
                <a:chOff x="1836416" y="3294492"/>
                <a:chExt cx="288031" cy="360000"/>
              </a:xfrm>
            </p:grpSpPr>
            <p:sp>
              <p:nvSpPr>
                <p:cNvPr id="191" name="Параллелограмм 190"/>
                <p:cNvSpPr/>
                <p:nvPr/>
              </p:nvSpPr>
              <p:spPr>
                <a:xfrm>
                  <a:off x="1836416" y="347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2" name="Параллелограмм 191"/>
                <p:cNvSpPr/>
                <p:nvPr/>
              </p:nvSpPr>
              <p:spPr>
                <a:xfrm flipV="1">
                  <a:off x="1836416" y="3294492"/>
                  <a:ext cx="288031" cy="180000"/>
                </a:xfrm>
                <a:prstGeom prst="parallelogram">
                  <a:avLst>
                    <a:gd name="adj" fmla="val 7735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grpSp>
      <p:grpSp>
        <p:nvGrpSpPr>
          <p:cNvPr id="477" name="Группа 476"/>
          <p:cNvGrpSpPr/>
          <p:nvPr/>
        </p:nvGrpSpPr>
        <p:grpSpPr>
          <a:xfrm>
            <a:off x="97539" y="3647954"/>
            <a:ext cx="7381429" cy="4308253"/>
            <a:chOff x="97539" y="3726775"/>
            <a:chExt cx="7381429" cy="4308253"/>
          </a:xfrm>
          <a:effectLst>
            <a:outerShdw blurRad="50800" dist="17780" dir="5400000" algn="ctr" rotWithShape="0">
              <a:srgbClr val="000000">
                <a:alpha val="40000"/>
              </a:srgbClr>
            </a:outerShdw>
          </a:effectLst>
        </p:grpSpPr>
        <p:sp>
          <p:nvSpPr>
            <p:cNvPr id="457" name="Прямоугольный треугольник 456"/>
            <p:cNvSpPr/>
            <p:nvPr/>
          </p:nvSpPr>
          <p:spPr>
            <a:xfrm flipH="1" flipV="1">
              <a:off x="97539" y="7950178"/>
              <a:ext cx="84860" cy="84850"/>
            </a:xfrm>
            <a:prstGeom prst="r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75" name="Группа 474"/>
            <p:cNvGrpSpPr/>
            <p:nvPr/>
          </p:nvGrpSpPr>
          <p:grpSpPr>
            <a:xfrm>
              <a:off x="5262049" y="3726775"/>
              <a:ext cx="2216919" cy="4308253"/>
              <a:chOff x="5262049" y="3726775"/>
              <a:chExt cx="2216919" cy="4308253"/>
            </a:xfrm>
          </p:grpSpPr>
          <p:grpSp>
            <p:nvGrpSpPr>
              <p:cNvPr id="466" name="Группа 465"/>
              <p:cNvGrpSpPr/>
              <p:nvPr/>
            </p:nvGrpSpPr>
            <p:grpSpPr>
              <a:xfrm flipH="1">
                <a:off x="5262049" y="3742142"/>
                <a:ext cx="2216919" cy="4292886"/>
                <a:chOff x="97539" y="-1166287"/>
                <a:chExt cx="2216919" cy="4292886"/>
              </a:xfrm>
            </p:grpSpPr>
            <p:sp>
              <p:nvSpPr>
                <p:cNvPr id="467" name="Прямоугольный треугольник 466"/>
                <p:cNvSpPr/>
                <p:nvPr/>
              </p:nvSpPr>
              <p:spPr>
                <a:xfrm flipH="1" flipV="1">
                  <a:off x="97539" y="3041749"/>
                  <a:ext cx="84860" cy="84850"/>
                </a:xfrm>
                <a:prstGeom prst="r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68" name="Группа 467"/>
                <p:cNvGrpSpPr/>
                <p:nvPr/>
              </p:nvGrpSpPr>
              <p:grpSpPr>
                <a:xfrm>
                  <a:off x="488329" y="-1166287"/>
                  <a:ext cx="1826129" cy="277043"/>
                  <a:chOff x="560961" y="-2545566"/>
                  <a:chExt cx="2452096" cy="372009"/>
                </a:xfrm>
              </p:grpSpPr>
              <p:sp>
                <p:nvSpPr>
                  <p:cNvPr id="469" name="Прямоугольник 468"/>
                  <p:cNvSpPr/>
                  <p:nvPr/>
                </p:nvSpPr>
                <p:spPr>
                  <a:xfrm>
                    <a:off x="560961" y="-2545565"/>
                    <a:ext cx="2160240" cy="37200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0" name="Прямоугольный треугольник 469"/>
                  <p:cNvSpPr/>
                  <p:nvPr/>
                </p:nvSpPr>
                <p:spPr>
                  <a:xfrm flipV="1">
                    <a:off x="2721202" y="-2545566"/>
                    <a:ext cx="291855" cy="372008"/>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sp>
            <p:nvSpPr>
              <p:cNvPr id="243" name="TextBox 242"/>
              <p:cNvSpPr txBox="1"/>
              <p:nvPr/>
            </p:nvSpPr>
            <p:spPr>
              <a:xfrm>
                <a:off x="6010739" y="3726775"/>
                <a:ext cx="835486" cy="307777"/>
              </a:xfrm>
              <a:prstGeom prst="rect">
                <a:avLst/>
              </a:prstGeom>
              <a:noFill/>
            </p:spPr>
            <p:txBody>
              <a:bodyPr wrap="none" rtlCol="0">
                <a:spAutoFit/>
              </a:bodyPr>
              <a:lstStyle/>
              <a:p>
                <a:pPr algn="r"/>
                <a:r>
                  <a:rPr lang="en-US" sz="1400" dirty="0" smtClean="0">
                    <a:solidFill>
                      <a:schemeClr val="bg1"/>
                    </a:solidFill>
                  </a:rPr>
                  <a:t>ADRESSE</a:t>
                </a:r>
                <a:endParaRPr lang="ru-RU" sz="1400" dirty="0">
                  <a:solidFill>
                    <a:schemeClr val="bg1"/>
                  </a:solidFill>
                </a:endParaRPr>
              </a:p>
            </p:txBody>
          </p:sp>
        </p:grpSp>
      </p:grpSp>
      <p:grpSp>
        <p:nvGrpSpPr>
          <p:cNvPr id="500" name="Группа 499"/>
          <p:cNvGrpSpPr/>
          <p:nvPr/>
        </p:nvGrpSpPr>
        <p:grpSpPr>
          <a:xfrm>
            <a:off x="657999" y="1062503"/>
            <a:ext cx="1387288" cy="415498"/>
            <a:chOff x="360437" y="394698"/>
            <a:chExt cx="1387288" cy="415498"/>
          </a:xfrm>
        </p:grpSpPr>
        <p:pic>
          <p:nvPicPr>
            <p:cNvPr id="494" name="Рисунок 49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437" y="450156"/>
              <a:ext cx="179832" cy="316993"/>
            </a:xfrm>
            <a:prstGeom prst="rect">
              <a:avLst/>
            </a:prstGeom>
          </p:spPr>
        </p:pic>
        <p:sp>
          <p:nvSpPr>
            <p:cNvPr id="495" name="Прямоугольник 494"/>
            <p:cNvSpPr/>
            <p:nvPr/>
          </p:nvSpPr>
          <p:spPr>
            <a:xfrm>
              <a:off x="585227" y="394698"/>
              <a:ext cx="1162498" cy="415498"/>
            </a:xfrm>
            <a:prstGeom prst="rect">
              <a:avLst/>
            </a:prstGeom>
          </p:spPr>
          <p:txBody>
            <a:bodyPr wrap="none">
              <a:spAutoFit/>
            </a:bodyPr>
            <a:lstStyle/>
            <a:p>
              <a:r>
                <a:rPr lang="fr-FR" sz="1050" b="1" dirty="0" smtClean="0">
                  <a:solidFill>
                    <a:schemeClr val="bg1">
                      <a:lumMod val="50000"/>
                    </a:schemeClr>
                  </a:solidFill>
                </a:rPr>
                <a:t>+33 6 01 02 03 04</a:t>
              </a:r>
              <a:endParaRPr lang="en-US" sz="1050" b="1" dirty="0">
                <a:solidFill>
                  <a:schemeClr val="bg1">
                    <a:lumMod val="50000"/>
                  </a:schemeClr>
                </a:solidFill>
              </a:endParaRPr>
            </a:p>
            <a:p>
              <a:r>
                <a:rPr lang="en-US" sz="1050" b="1" dirty="0" smtClean="0">
                  <a:solidFill>
                    <a:schemeClr val="bg1">
                      <a:lumMod val="50000"/>
                    </a:schemeClr>
                  </a:solidFill>
                </a:rPr>
                <a:t>+33 1 01 02 03 04</a:t>
              </a:r>
            </a:p>
          </p:txBody>
        </p:sp>
      </p:grpSp>
      <p:grpSp>
        <p:nvGrpSpPr>
          <p:cNvPr id="501" name="Группа 500"/>
          <p:cNvGrpSpPr/>
          <p:nvPr/>
        </p:nvGrpSpPr>
        <p:grpSpPr>
          <a:xfrm>
            <a:off x="612279" y="1619054"/>
            <a:ext cx="1612544" cy="415498"/>
            <a:chOff x="314717" y="879005"/>
            <a:chExt cx="1612544" cy="415498"/>
          </a:xfrm>
        </p:grpSpPr>
        <p:pic>
          <p:nvPicPr>
            <p:cNvPr id="496" name="Рисунок 49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717" y="897759"/>
              <a:ext cx="271273" cy="216408"/>
            </a:xfrm>
            <a:prstGeom prst="rect">
              <a:avLst/>
            </a:prstGeom>
          </p:spPr>
        </p:pic>
        <p:sp>
          <p:nvSpPr>
            <p:cNvPr id="497" name="Прямоугольник 496"/>
            <p:cNvSpPr/>
            <p:nvPr/>
          </p:nvSpPr>
          <p:spPr>
            <a:xfrm>
              <a:off x="585227" y="879005"/>
              <a:ext cx="1342034" cy="415498"/>
            </a:xfrm>
            <a:prstGeom prst="rect">
              <a:avLst/>
            </a:prstGeom>
          </p:spPr>
          <p:txBody>
            <a:bodyPr wrap="none">
              <a:spAutoFit/>
            </a:bodyPr>
            <a:lstStyle/>
            <a:p>
              <a:r>
                <a:rPr lang="en-US" sz="1050" b="1" dirty="0" smtClean="0">
                  <a:solidFill>
                    <a:schemeClr val="bg1">
                      <a:lumMod val="50000"/>
                    </a:schemeClr>
                  </a:solidFill>
                </a:rPr>
                <a:t>17 rue de la </a:t>
              </a:r>
              <a:r>
                <a:rPr lang="en-US" sz="1050" b="1" dirty="0" err="1" smtClean="0">
                  <a:solidFill>
                    <a:schemeClr val="bg1">
                      <a:lumMod val="50000"/>
                    </a:schemeClr>
                  </a:solidFill>
                </a:rPr>
                <a:t>Réussite</a:t>
              </a:r>
              <a:endParaRPr lang="en-US" sz="1050" b="1" dirty="0" smtClean="0">
                <a:solidFill>
                  <a:schemeClr val="bg1">
                    <a:lumMod val="50000"/>
                  </a:schemeClr>
                </a:solidFill>
              </a:endParaRPr>
            </a:p>
            <a:p>
              <a:r>
                <a:rPr lang="en-US" sz="1050" b="1" dirty="0" smtClean="0">
                  <a:solidFill>
                    <a:schemeClr val="bg1">
                      <a:lumMod val="50000"/>
                    </a:schemeClr>
                  </a:solidFill>
                </a:rPr>
                <a:t>75012 Paris</a:t>
              </a:r>
              <a:endParaRPr lang="en-US" sz="1050" b="1" dirty="0">
                <a:solidFill>
                  <a:schemeClr val="bg1">
                    <a:lumMod val="50000"/>
                  </a:schemeClr>
                </a:solidFill>
              </a:endParaRPr>
            </a:p>
          </p:txBody>
        </p:sp>
      </p:grpSp>
      <p:grpSp>
        <p:nvGrpSpPr>
          <p:cNvPr id="502" name="Группа 501"/>
          <p:cNvGrpSpPr/>
          <p:nvPr/>
        </p:nvGrpSpPr>
        <p:grpSpPr>
          <a:xfrm>
            <a:off x="639711" y="666180"/>
            <a:ext cx="1533816" cy="255270"/>
            <a:chOff x="342149" y="1242244"/>
            <a:chExt cx="1533816" cy="255270"/>
          </a:xfrm>
        </p:grpSpPr>
        <p:pic>
          <p:nvPicPr>
            <p:cNvPr id="498" name="Рисунок 49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149" y="1275010"/>
              <a:ext cx="216408" cy="222504"/>
            </a:xfrm>
            <a:prstGeom prst="rect">
              <a:avLst/>
            </a:prstGeom>
          </p:spPr>
        </p:pic>
        <p:sp>
          <p:nvSpPr>
            <p:cNvPr id="499" name="Прямоугольник 498"/>
            <p:cNvSpPr/>
            <p:nvPr/>
          </p:nvSpPr>
          <p:spPr>
            <a:xfrm>
              <a:off x="585227" y="1242244"/>
              <a:ext cx="1290738" cy="253916"/>
            </a:xfrm>
            <a:prstGeom prst="rect">
              <a:avLst/>
            </a:prstGeom>
          </p:spPr>
          <p:txBody>
            <a:bodyPr wrap="none">
              <a:spAutoFit/>
            </a:bodyPr>
            <a:lstStyle/>
            <a:p>
              <a:r>
                <a:rPr lang="en-US" sz="1050" b="1" dirty="0" err="1" smtClean="0">
                  <a:solidFill>
                    <a:schemeClr val="bg1">
                      <a:lumMod val="50000"/>
                    </a:schemeClr>
                  </a:solidFill>
                </a:rPr>
                <a:t>anaffera@mail.com</a:t>
              </a:r>
              <a:endParaRPr lang="en-US" sz="1050" b="1" dirty="0">
                <a:solidFill>
                  <a:schemeClr val="bg1">
                    <a:lumMod val="50000"/>
                  </a:schemeClr>
                </a:solidFill>
              </a:endParaRPr>
            </a:p>
          </p:txBody>
        </p:sp>
      </p:grpSp>
      <p:pic>
        <p:nvPicPr>
          <p:cNvPr id="7" name="Image 6"/>
          <p:cNvPicPr>
            <a:picLocks noChangeAspect="1"/>
          </p:cNvPicPr>
          <p:nvPr/>
        </p:nvPicPr>
        <p:blipFill rotWithShape="1">
          <a:blip r:embed="rId5">
            <a:extLst>
              <a:ext uri="{28A0092B-C50C-407E-A947-70E740481C1C}">
                <a14:useLocalDpi xmlns:a14="http://schemas.microsoft.com/office/drawing/2010/main" val="0"/>
              </a:ext>
            </a:extLst>
          </a:blip>
          <a:srcRect l="28309" r="5240"/>
          <a:stretch/>
        </p:blipFill>
        <p:spPr>
          <a:xfrm>
            <a:off x="5390096" y="317190"/>
            <a:ext cx="1918927" cy="1927434"/>
          </a:xfrm>
          <a:prstGeom prst="rect">
            <a:avLst/>
          </a:prstGeom>
          <a:ln w="76200">
            <a:solidFill>
              <a:schemeClr val="bg1"/>
            </a:solidFill>
          </a:ln>
        </p:spPr>
      </p:pic>
      <p:sp>
        <p:nvSpPr>
          <p:cNvPr id="231" name="ZoneTexte 230"/>
          <p:cNvSpPr txBox="1"/>
          <p:nvPr/>
        </p:nvSpPr>
        <p:spPr>
          <a:xfrm>
            <a:off x="5482841" y="4059645"/>
            <a:ext cx="2295154" cy="1600438"/>
          </a:xfrm>
          <a:prstGeom prst="rect">
            <a:avLst/>
          </a:prstGeom>
          <a:noFill/>
        </p:spPr>
        <p:txBody>
          <a:bodyPr wrap="square" rtlCol="0">
            <a:spAutoFit/>
          </a:bodyPr>
          <a:lstStyle/>
          <a:p>
            <a:pPr algn="just"/>
            <a:r>
              <a:rPr lang="fr-FR" sz="1400" dirty="0" smtClean="0">
                <a:solidFill>
                  <a:srgbClr val="000000"/>
                </a:solidFill>
              </a:rPr>
              <a:t>Nom de l’entreprise</a:t>
            </a:r>
          </a:p>
          <a:p>
            <a:pPr algn="just"/>
            <a:r>
              <a:rPr lang="fr-FR" sz="1400" dirty="0" smtClean="0">
                <a:solidFill>
                  <a:srgbClr val="000000"/>
                </a:solidFill>
              </a:rPr>
              <a:t>Nom du recruteur</a:t>
            </a:r>
          </a:p>
          <a:p>
            <a:pPr algn="just"/>
            <a:r>
              <a:rPr lang="fr-FR" sz="1400" dirty="0" smtClean="0">
                <a:solidFill>
                  <a:srgbClr val="000000"/>
                </a:solidFill>
              </a:rPr>
              <a:t>Poste du recruteur</a:t>
            </a:r>
          </a:p>
          <a:p>
            <a:r>
              <a:rPr lang="fr-FR" sz="1400" dirty="0" smtClean="0">
                <a:solidFill>
                  <a:srgbClr val="000000"/>
                </a:solidFill>
              </a:rPr>
              <a:t>Adresse postale de l’entreprise</a:t>
            </a:r>
          </a:p>
          <a:p>
            <a:pPr algn="just"/>
            <a:endParaRPr lang="fr-FR" sz="1400" dirty="0">
              <a:solidFill>
                <a:srgbClr val="000000"/>
              </a:solidFill>
            </a:endParaRPr>
          </a:p>
          <a:p>
            <a:pPr algn="just"/>
            <a:r>
              <a:rPr lang="fr-FR" sz="1400" dirty="0" smtClean="0">
                <a:solidFill>
                  <a:srgbClr val="000000"/>
                </a:solidFill>
              </a:rPr>
              <a:t>Paris, le 01/02/2015</a:t>
            </a:r>
            <a:endParaRPr lang="fr-FR" sz="1400" dirty="0">
              <a:solidFill>
                <a:srgbClr val="000000"/>
              </a:solidFill>
            </a:endParaRPr>
          </a:p>
        </p:txBody>
      </p:sp>
      <p:sp>
        <p:nvSpPr>
          <p:cNvPr id="232" name="ZoneTexte 231"/>
          <p:cNvSpPr txBox="1"/>
          <p:nvPr/>
        </p:nvSpPr>
        <p:spPr>
          <a:xfrm>
            <a:off x="680958" y="5634049"/>
            <a:ext cx="4494609" cy="3970318"/>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sp>
        <p:nvSpPr>
          <p:cNvPr id="233" name="ZoneTexte 232"/>
          <p:cNvSpPr txBox="1"/>
          <p:nvPr/>
        </p:nvSpPr>
        <p:spPr>
          <a:xfrm>
            <a:off x="680957" y="4769601"/>
            <a:ext cx="3097031" cy="523220"/>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pic>
        <p:nvPicPr>
          <p:cNvPr id="234" name="Image 233" descr="signature_scan.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68008" y="9420661"/>
            <a:ext cx="1425811" cy="1049867"/>
          </a:xfrm>
          <a:prstGeom prst="rect">
            <a:avLst/>
          </a:prstGeom>
        </p:spPr>
      </p:pic>
    </p:spTree>
    <p:extLst>
      <p:ext uri="{BB962C8B-B14F-4D97-AF65-F5344CB8AC3E}">
        <p14:creationId xmlns:p14="http://schemas.microsoft.com/office/powerpoint/2010/main" val="363521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194</Words>
  <Application>Microsoft Macintosh PowerPoint</Application>
  <PresentationFormat>Personnalisé</PresentationFormat>
  <Paragraphs>20</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Impact</vt:lpstr>
      <vt:lpstr>Arial</vt:lpstr>
      <vt:lpstr>Тема Office</vt:lpstr>
      <vt:lpstr>Présentation PowerPoint</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Kotov</dc:creator>
  <cp:lastModifiedBy>Axel Maille</cp:lastModifiedBy>
  <cp:revision>51</cp:revision>
  <dcterms:created xsi:type="dcterms:W3CDTF">2016-06-23T12:34:36Z</dcterms:created>
  <dcterms:modified xsi:type="dcterms:W3CDTF">2016-08-11T14:53:33Z</dcterms:modified>
</cp:coreProperties>
</file>