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9E9B"/>
    <a:srgbClr val="3EC6C6"/>
    <a:srgbClr val="8BDFDD"/>
    <a:srgbClr val="6CD6D4"/>
    <a:srgbClr val="78C363"/>
    <a:srgbClr val="565752"/>
    <a:srgbClr val="CAC08B"/>
    <a:srgbClr val="7F8179"/>
    <a:srgbClr val="CAC09E"/>
    <a:srgbClr val="B6A9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0"/>
    <p:restoredTop sz="94745"/>
  </p:normalViewPr>
  <p:slideViewPr>
    <p:cSldViewPr>
      <p:cViewPr>
        <p:scale>
          <a:sx n="65" d="100"/>
          <a:sy n="65" d="100"/>
        </p:scale>
        <p:origin x="2760" y="21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png"/><Relationship Id="rId8" Type="http://schemas.openxmlformats.org/officeDocument/2006/relationships/image" Target="../media/image7.jpg"/><Relationship Id="rId9" Type="http://schemas.openxmlformats.org/officeDocument/2006/relationships/image" Target="../media/image8.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Прямоугольник 41"/>
          <p:cNvSpPr/>
          <p:nvPr/>
        </p:nvSpPr>
        <p:spPr>
          <a:xfrm>
            <a:off x="858793" y="-367"/>
            <a:ext cx="2016008" cy="2016008"/>
          </a:xfrm>
          <a:prstGeom prst="rect">
            <a:avLst/>
          </a:prstGeom>
          <a:solidFill>
            <a:srgbClr val="3EC6C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36" name="Группа 35"/>
          <p:cNvGrpSpPr/>
          <p:nvPr/>
        </p:nvGrpSpPr>
        <p:grpSpPr>
          <a:xfrm>
            <a:off x="-4557" y="0"/>
            <a:ext cx="904868" cy="10693400"/>
            <a:chOff x="-4557" y="0"/>
            <a:chExt cx="904868" cy="10693400"/>
          </a:xfrm>
        </p:grpSpPr>
        <p:sp>
          <p:nvSpPr>
            <p:cNvPr id="11" name="Прямоугольник 10"/>
            <p:cNvSpPr/>
            <p:nvPr/>
          </p:nvSpPr>
          <p:spPr>
            <a:xfrm>
              <a:off x="0" y="0"/>
              <a:ext cx="900311" cy="6193258"/>
            </a:xfrm>
            <a:prstGeom prst="rect">
              <a:avLst/>
            </a:prstGeom>
            <a:solidFill>
              <a:srgbClr val="3E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155" y="9793400"/>
              <a:ext cx="450000" cy="450000"/>
            </a:xfrm>
            <a:prstGeom prst="rect">
              <a:avLst/>
            </a:prstGeom>
            <a:solidFill>
              <a:srgbClr val="2D9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Прямоугольник 92"/>
            <p:cNvSpPr/>
            <p:nvPr/>
          </p:nvSpPr>
          <p:spPr>
            <a:xfrm>
              <a:off x="449989" y="10243400"/>
              <a:ext cx="450000" cy="450000"/>
            </a:xfrm>
            <a:prstGeom prst="rect">
              <a:avLst/>
            </a:prstGeom>
            <a:solidFill>
              <a:srgbClr val="3E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450311" y="9343400"/>
              <a:ext cx="450000" cy="450000"/>
            </a:xfrm>
            <a:prstGeom prst="rect">
              <a:avLst/>
            </a:prstGeom>
            <a:solidFill>
              <a:srgbClr val="3E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Прямоугольник 106"/>
            <p:cNvSpPr/>
            <p:nvPr/>
          </p:nvSpPr>
          <p:spPr>
            <a:xfrm>
              <a:off x="-2284" y="8893400"/>
              <a:ext cx="450000" cy="450000"/>
            </a:xfrm>
            <a:prstGeom prst="rect">
              <a:avLst/>
            </a:prstGeom>
            <a:solidFill>
              <a:srgbClr val="2D9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0" name="Прямоугольник 119"/>
            <p:cNvSpPr/>
            <p:nvPr/>
          </p:nvSpPr>
          <p:spPr>
            <a:xfrm>
              <a:off x="445443" y="8443400"/>
              <a:ext cx="450000" cy="450000"/>
            </a:xfrm>
            <a:prstGeom prst="rect">
              <a:avLst/>
            </a:prstGeom>
            <a:solidFill>
              <a:srgbClr val="3E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1" name="Прямоугольник 120"/>
            <p:cNvSpPr/>
            <p:nvPr/>
          </p:nvSpPr>
          <p:spPr>
            <a:xfrm>
              <a:off x="-4557" y="7993258"/>
              <a:ext cx="450000" cy="450000"/>
            </a:xfrm>
            <a:prstGeom prst="rect">
              <a:avLst/>
            </a:prstGeom>
            <a:solidFill>
              <a:srgbClr val="2D9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2" name="Прямоугольник 121"/>
            <p:cNvSpPr/>
            <p:nvPr/>
          </p:nvSpPr>
          <p:spPr>
            <a:xfrm>
              <a:off x="447716" y="7543258"/>
              <a:ext cx="450000" cy="450000"/>
            </a:xfrm>
            <a:prstGeom prst="rect">
              <a:avLst/>
            </a:prstGeom>
            <a:solidFill>
              <a:srgbClr val="3E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3" name="Прямоугольник 122"/>
            <p:cNvSpPr/>
            <p:nvPr/>
          </p:nvSpPr>
          <p:spPr>
            <a:xfrm>
              <a:off x="-4557" y="7093258"/>
              <a:ext cx="450000" cy="450000"/>
            </a:xfrm>
            <a:prstGeom prst="rect">
              <a:avLst/>
            </a:prstGeom>
            <a:solidFill>
              <a:srgbClr val="2D9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4" name="Прямоугольник 123"/>
            <p:cNvSpPr/>
            <p:nvPr/>
          </p:nvSpPr>
          <p:spPr>
            <a:xfrm>
              <a:off x="445443" y="6643258"/>
              <a:ext cx="450000" cy="450000"/>
            </a:xfrm>
            <a:prstGeom prst="rect">
              <a:avLst/>
            </a:prstGeom>
            <a:solidFill>
              <a:srgbClr val="3EC6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5" name="Прямоугольник 124"/>
            <p:cNvSpPr/>
            <p:nvPr/>
          </p:nvSpPr>
          <p:spPr>
            <a:xfrm>
              <a:off x="-4557" y="6193258"/>
              <a:ext cx="450000" cy="450000"/>
            </a:xfrm>
            <a:prstGeom prst="rect">
              <a:avLst/>
            </a:prstGeom>
            <a:solidFill>
              <a:srgbClr val="2D9E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1" name="TextBox 40"/>
          <p:cNvSpPr txBox="1"/>
          <p:nvPr/>
        </p:nvSpPr>
        <p:spPr>
          <a:xfrm rot="16200000">
            <a:off x="-1861727" y="1984611"/>
            <a:ext cx="4589718" cy="646331"/>
          </a:xfrm>
          <a:prstGeom prst="rect">
            <a:avLst/>
          </a:prstGeom>
          <a:noFill/>
        </p:spPr>
        <p:txBody>
          <a:bodyPr wrap="none" rtlCol="0">
            <a:spAutoFit/>
          </a:bodyPr>
          <a:lstStyle/>
          <a:p>
            <a:pPr algn="r"/>
            <a:r>
              <a:rPr lang="en-US" sz="36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Vincent DUMONT</a:t>
            </a:r>
            <a:endParaRPr lang="ru-RU" sz="36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cxnSp>
        <p:nvCxnSpPr>
          <p:cNvPr id="44" name="Прямая соединительная линия 43"/>
          <p:cNvCxnSpPr/>
          <p:nvPr/>
        </p:nvCxnSpPr>
        <p:spPr>
          <a:xfrm>
            <a:off x="1088810" y="9595172"/>
            <a:ext cx="6209953" cy="0"/>
          </a:xfrm>
          <a:prstGeom prst="line">
            <a:avLst/>
          </a:prstGeom>
          <a:ln w="19050">
            <a:solidFill>
              <a:srgbClr val="2D9E9B"/>
            </a:solidFill>
          </a:ln>
        </p:spPr>
        <p:style>
          <a:lnRef idx="1">
            <a:schemeClr val="accent1"/>
          </a:lnRef>
          <a:fillRef idx="0">
            <a:schemeClr val="accent1"/>
          </a:fillRef>
          <a:effectRef idx="0">
            <a:schemeClr val="accent1"/>
          </a:effectRef>
          <a:fontRef idx="minor">
            <a:schemeClr val="tx1"/>
          </a:fontRef>
        </p:style>
      </p:cxnSp>
      <p:grpSp>
        <p:nvGrpSpPr>
          <p:cNvPr id="64" name="Группа 63"/>
          <p:cNvGrpSpPr/>
          <p:nvPr/>
        </p:nvGrpSpPr>
        <p:grpSpPr>
          <a:xfrm>
            <a:off x="1332359" y="10254277"/>
            <a:ext cx="1828005" cy="461665"/>
            <a:chOff x="2526553" y="7781645"/>
            <a:chExt cx="1828005" cy="461665"/>
          </a:xfrm>
        </p:grpSpPr>
        <p:pic>
          <p:nvPicPr>
            <p:cNvPr id="60" name="Рисунок 5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6553" y="7811940"/>
              <a:ext cx="271273" cy="216408"/>
            </a:xfrm>
            <a:prstGeom prst="rect">
              <a:avLst/>
            </a:prstGeom>
          </p:spPr>
        </p:pic>
        <p:sp>
          <p:nvSpPr>
            <p:cNvPr id="63" name="TextBox 62"/>
            <p:cNvSpPr txBox="1"/>
            <p:nvPr/>
          </p:nvSpPr>
          <p:spPr>
            <a:xfrm>
              <a:off x="2814585" y="7781645"/>
              <a:ext cx="1539973" cy="461665"/>
            </a:xfrm>
            <a:prstGeom prst="rect">
              <a:avLst/>
            </a:prstGeom>
            <a:noFill/>
          </p:spPr>
          <p:txBody>
            <a:bodyPr wrap="none" rtlCol="0">
              <a:spAutoFit/>
            </a:bodyPr>
            <a:lstStyle/>
            <a:p>
              <a:r>
                <a:rPr lang="en-US" sz="1200" b="1" dirty="0" smtClean="0">
                  <a:solidFill>
                    <a:schemeClr val="bg1">
                      <a:lumMod val="50000"/>
                    </a:schemeClr>
                  </a:solidFill>
                </a:rPr>
                <a:t>17 rue de la </a:t>
              </a:r>
              <a:r>
                <a:rPr lang="en-US" sz="1200" b="1" dirty="0" err="1" smtClean="0">
                  <a:solidFill>
                    <a:schemeClr val="bg1">
                      <a:lumMod val="50000"/>
                    </a:schemeClr>
                  </a:solidFill>
                </a:rPr>
                <a:t>Réussite</a:t>
              </a:r>
              <a:r>
                <a:rPr lang="en-US" sz="1200" b="1" dirty="0" smtClean="0">
                  <a:solidFill>
                    <a:schemeClr val="bg1">
                      <a:lumMod val="50000"/>
                    </a:schemeClr>
                  </a:solidFill>
                </a:rPr>
                <a:t> </a:t>
              </a:r>
            </a:p>
            <a:p>
              <a:r>
                <a:rPr lang="en-US" sz="1200" b="1" dirty="0" smtClean="0">
                  <a:solidFill>
                    <a:schemeClr val="bg1">
                      <a:lumMod val="50000"/>
                    </a:schemeClr>
                  </a:solidFill>
                </a:rPr>
                <a:t>75015 Paris</a:t>
              </a:r>
              <a:endParaRPr lang="ru-RU" sz="1200" b="1" dirty="0">
                <a:solidFill>
                  <a:schemeClr val="bg1">
                    <a:lumMod val="50000"/>
                  </a:schemeClr>
                </a:solidFill>
              </a:endParaRPr>
            </a:p>
          </p:txBody>
        </p:sp>
      </p:grpSp>
      <p:pic>
        <p:nvPicPr>
          <p:cNvPr id="62" name="Рисунок 6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0000" y="10286096"/>
            <a:ext cx="213360" cy="213360"/>
          </a:xfrm>
          <a:prstGeom prst="rect">
            <a:avLst/>
          </a:prstGeom>
        </p:spPr>
      </p:pic>
      <p:sp>
        <p:nvSpPr>
          <p:cNvPr id="178" name="TextBox 177"/>
          <p:cNvSpPr txBox="1"/>
          <p:nvPr/>
        </p:nvSpPr>
        <p:spPr>
          <a:xfrm>
            <a:off x="3780631" y="10261971"/>
            <a:ext cx="1301959" cy="276999"/>
          </a:xfrm>
          <a:prstGeom prst="rect">
            <a:avLst/>
          </a:prstGeom>
          <a:noFill/>
        </p:spPr>
        <p:txBody>
          <a:bodyPr wrap="none" rtlCol="0">
            <a:spAutoFit/>
          </a:bodyPr>
          <a:lstStyle/>
          <a:p>
            <a:r>
              <a:rPr lang="fr-FR" sz="1200" b="1" dirty="0" smtClean="0">
                <a:solidFill>
                  <a:schemeClr val="bg1">
                    <a:lumMod val="50000"/>
                  </a:schemeClr>
                </a:solidFill>
              </a:rPr>
              <a:t>+33 6 01 02 03 04</a:t>
            </a:r>
            <a:endParaRPr lang="ru-RU" sz="1200" b="1" dirty="0">
              <a:solidFill>
                <a:schemeClr val="bg1">
                  <a:lumMod val="50000"/>
                </a:schemeClr>
              </a:solidFill>
            </a:endParaRPr>
          </a:p>
        </p:txBody>
      </p:sp>
      <p:pic>
        <p:nvPicPr>
          <p:cNvPr id="61" name="Рисунок 6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4919" y="10315052"/>
            <a:ext cx="219456" cy="155448"/>
          </a:xfrm>
          <a:prstGeom prst="rect">
            <a:avLst/>
          </a:prstGeom>
        </p:spPr>
      </p:pic>
      <p:sp>
        <p:nvSpPr>
          <p:cNvPr id="179" name="TextBox 178"/>
          <p:cNvSpPr txBox="1"/>
          <p:nvPr/>
        </p:nvSpPr>
        <p:spPr>
          <a:xfrm>
            <a:off x="5798094" y="10254277"/>
            <a:ext cx="1494063" cy="276999"/>
          </a:xfrm>
          <a:prstGeom prst="rect">
            <a:avLst/>
          </a:prstGeom>
          <a:noFill/>
        </p:spPr>
        <p:txBody>
          <a:bodyPr wrap="none" rtlCol="0">
            <a:spAutoFit/>
          </a:bodyPr>
          <a:lstStyle/>
          <a:p>
            <a:r>
              <a:rPr lang="en-US" sz="1200" b="1" dirty="0" err="1" smtClean="0">
                <a:solidFill>
                  <a:schemeClr val="bg1">
                    <a:lumMod val="50000"/>
                  </a:schemeClr>
                </a:solidFill>
              </a:rPr>
              <a:t>vdumont@mail.com</a:t>
            </a:r>
            <a:endParaRPr lang="ru-RU" sz="1200" b="1" dirty="0">
              <a:solidFill>
                <a:schemeClr val="bg1">
                  <a:lumMod val="50000"/>
                </a:schemeClr>
              </a:solidFill>
            </a:endParaRPr>
          </a:p>
        </p:txBody>
      </p:sp>
      <p:pic>
        <p:nvPicPr>
          <p:cNvPr id="214" name="Рисунок 2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17703" y="9853918"/>
            <a:ext cx="100584" cy="216408"/>
          </a:xfrm>
          <a:prstGeom prst="rect">
            <a:avLst/>
          </a:prstGeom>
        </p:spPr>
      </p:pic>
      <p:pic>
        <p:nvPicPr>
          <p:cNvPr id="215" name="Рисунок 2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08823" y="9822229"/>
            <a:ext cx="225552" cy="216408"/>
          </a:xfrm>
          <a:prstGeom prst="rect">
            <a:avLst/>
          </a:prstGeom>
        </p:spPr>
      </p:pic>
      <p:pic>
        <p:nvPicPr>
          <p:cNvPr id="216" name="Рисунок 2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92599" y="9853918"/>
            <a:ext cx="265177" cy="216408"/>
          </a:xfrm>
          <a:prstGeom prst="rect">
            <a:avLst/>
          </a:prstGeom>
        </p:spPr>
      </p:pic>
      <p:sp>
        <p:nvSpPr>
          <p:cNvPr id="219" name="TextBox 218"/>
          <p:cNvSpPr txBox="1"/>
          <p:nvPr/>
        </p:nvSpPr>
        <p:spPr>
          <a:xfrm>
            <a:off x="1620391" y="9822229"/>
            <a:ext cx="1004378" cy="276999"/>
          </a:xfrm>
          <a:prstGeom prst="rect">
            <a:avLst/>
          </a:prstGeom>
          <a:noFill/>
        </p:spPr>
        <p:txBody>
          <a:bodyPr wrap="none" rtlCol="0">
            <a:spAutoFit/>
          </a:bodyPr>
          <a:lstStyle/>
          <a:p>
            <a:r>
              <a:rPr lang="en-US" sz="1200" b="1" dirty="0" err="1" smtClean="0">
                <a:solidFill>
                  <a:schemeClr val="bg1">
                    <a:lumMod val="50000"/>
                  </a:schemeClr>
                </a:solidFill>
              </a:rPr>
              <a:t>VentDumont</a:t>
            </a:r>
            <a:endParaRPr lang="ru-RU" sz="1400" b="1" dirty="0">
              <a:solidFill>
                <a:schemeClr val="bg1">
                  <a:lumMod val="50000"/>
                </a:schemeClr>
              </a:solidFill>
            </a:endParaRPr>
          </a:p>
        </p:txBody>
      </p:sp>
      <p:sp>
        <p:nvSpPr>
          <p:cNvPr id="220" name="TextBox 219"/>
          <p:cNvSpPr txBox="1"/>
          <p:nvPr/>
        </p:nvSpPr>
        <p:spPr>
          <a:xfrm>
            <a:off x="3780631" y="9822229"/>
            <a:ext cx="771558" cy="276999"/>
          </a:xfrm>
          <a:prstGeom prst="rect">
            <a:avLst/>
          </a:prstGeom>
          <a:noFill/>
        </p:spPr>
        <p:txBody>
          <a:bodyPr wrap="none" rtlCol="0">
            <a:spAutoFit/>
          </a:bodyPr>
          <a:lstStyle/>
          <a:p>
            <a:r>
              <a:rPr lang="en-US" sz="1200" b="1" dirty="0" err="1" smtClean="0">
                <a:solidFill>
                  <a:schemeClr val="bg1">
                    <a:lumMod val="50000"/>
                  </a:schemeClr>
                </a:solidFill>
              </a:rPr>
              <a:t>VincentD</a:t>
            </a:r>
            <a:endParaRPr lang="ru-RU" sz="1400" b="1" dirty="0">
              <a:solidFill>
                <a:schemeClr val="bg1">
                  <a:lumMod val="50000"/>
                </a:schemeClr>
              </a:solidFill>
            </a:endParaRPr>
          </a:p>
        </p:txBody>
      </p:sp>
      <p:sp>
        <p:nvSpPr>
          <p:cNvPr id="221" name="TextBox 220"/>
          <p:cNvSpPr txBox="1"/>
          <p:nvPr/>
        </p:nvSpPr>
        <p:spPr>
          <a:xfrm>
            <a:off x="5796855" y="9822229"/>
            <a:ext cx="765338" cy="276999"/>
          </a:xfrm>
          <a:prstGeom prst="rect">
            <a:avLst/>
          </a:prstGeom>
          <a:noFill/>
        </p:spPr>
        <p:txBody>
          <a:bodyPr wrap="none" rtlCol="0">
            <a:spAutoFit/>
          </a:bodyPr>
          <a:lstStyle/>
          <a:p>
            <a:r>
              <a:rPr lang="en-US" sz="1200" b="1" dirty="0" err="1" smtClean="0">
                <a:solidFill>
                  <a:schemeClr val="bg1">
                    <a:lumMod val="50000"/>
                  </a:schemeClr>
                </a:solidFill>
              </a:rPr>
              <a:t>vdumont</a:t>
            </a:r>
            <a:endParaRPr lang="ru-RU" sz="1400" b="1" dirty="0">
              <a:solidFill>
                <a:schemeClr val="bg1">
                  <a:lumMod val="50000"/>
                </a:schemeClr>
              </a:solidFill>
            </a:endParaRPr>
          </a:p>
        </p:txBody>
      </p:sp>
      <p:pic>
        <p:nvPicPr>
          <p:cNvPr id="3" name="Image 2"/>
          <p:cNvPicPr>
            <a:picLocks noChangeAspect="1"/>
          </p:cNvPicPr>
          <p:nvPr/>
        </p:nvPicPr>
        <p:blipFill rotWithShape="1">
          <a:blip r:embed="rId8">
            <a:extLst>
              <a:ext uri="{28A0092B-C50C-407E-A947-70E740481C1C}">
                <a14:useLocalDpi xmlns:a14="http://schemas.microsoft.com/office/drawing/2010/main" val="0"/>
              </a:ext>
            </a:extLst>
          </a:blip>
          <a:srcRect l="23841" r="9019"/>
          <a:stretch/>
        </p:blipFill>
        <p:spPr>
          <a:xfrm>
            <a:off x="904868" y="54654"/>
            <a:ext cx="1913660" cy="1902441"/>
          </a:xfrm>
          <a:prstGeom prst="rect">
            <a:avLst/>
          </a:prstGeom>
        </p:spPr>
      </p:pic>
      <p:sp>
        <p:nvSpPr>
          <p:cNvPr id="105" name="ZoneTexte 104"/>
          <p:cNvSpPr txBox="1"/>
          <p:nvPr/>
        </p:nvSpPr>
        <p:spPr>
          <a:xfrm>
            <a:off x="1206298" y="3829618"/>
            <a:ext cx="5598669" cy="3323987"/>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06" name="ZoneTexte 105"/>
          <p:cNvSpPr txBox="1"/>
          <p:nvPr/>
        </p:nvSpPr>
        <p:spPr>
          <a:xfrm>
            <a:off x="1206298" y="2965170"/>
            <a:ext cx="4690534"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108" name="Image 107" descr="signature_scan.gi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197417" y="7723552"/>
            <a:ext cx="1574801" cy="1049867"/>
          </a:xfrm>
          <a:prstGeom prst="rect">
            <a:avLst/>
          </a:prstGeom>
        </p:spPr>
      </p:pic>
      <p:sp>
        <p:nvSpPr>
          <p:cNvPr id="109" name="ZoneTexte 108"/>
          <p:cNvSpPr txBox="1"/>
          <p:nvPr/>
        </p:nvSpPr>
        <p:spPr>
          <a:xfrm>
            <a:off x="5266109" y="944168"/>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TotalTime>
  <Words>189</Words>
  <Application>Microsoft Macintosh PowerPoint</Application>
  <PresentationFormat>Personnalisé</PresentationFormat>
  <Paragraphs>20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Verdana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48</cp:revision>
  <dcterms:created xsi:type="dcterms:W3CDTF">2016-06-23T12:34:36Z</dcterms:created>
  <dcterms:modified xsi:type="dcterms:W3CDTF">2016-08-10T20:05:00Z</dcterms:modified>
</cp:coreProperties>
</file>