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7561263" cy="106934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752"/>
    <a:srgbClr val="CAC08B"/>
    <a:srgbClr val="7F8179"/>
    <a:srgbClr val="CAC09E"/>
    <a:srgbClr val="B6A9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20"/>
    <p:restoredTop sz="94586"/>
  </p:normalViewPr>
  <p:slideViewPr>
    <p:cSldViewPr>
      <p:cViewPr>
        <p:scale>
          <a:sx n="65" d="100"/>
          <a:sy n="65" d="100"/>
        </p:scale>
        <p:origin x="3048" y="112"/>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6"/>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EFB2F28-D19B-4BF0-AFE5-1E8149BA6E62}" type="datetimeFigureOut">
              <a:rPr lang="ru-RU" smtClean="0"/>
              <a:t>11.08.16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3757418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EFB2F28-D19B-4BF0-AFE5-1E8149BA6E62}" type="datetimeFigureOut">
              <a:rPr lang="ru-RU" smtClean="0"/>
              <a:t>11.08.16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231269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534133" y="668338"/>
            <a:ext cx="1405923" cy="1422568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12427" y="668338"/>
            <a:ext cx="4095684" cy="1422568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EFB2F28-D19B-4BF0-AFE5-1E8149BA6E62}" type="datetimeFigureOut">
              <a:rPr lang="ru-RU" smtClean="0"/>
              <a:t>11.08.16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4195906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EFB2F28-D19B-4BF0-AFE5-1E8149BA6E62}" type="datetimeFigureOut">
              <a:rPr lang="ru-RU" smtClean="0"/>
              <a:t>11.08.16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1166904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7" y="6871500"/>
            <a:ext cx="6427074" cy="2123828"/>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97287" y="4532320"/>
            <a:ext cx="6427074" cy="233918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EFB2F28-D19B-4BF0-AFE5-1E8149BA6E62}" type="datetimeFigureOut">
              <a:rPr lang="ru-RU" smtClean="0"/>
              <a:t>11.08.16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1775810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312428" y="3891210"/>
            <a:ext cx="2750147"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3188595" y="3891210"/>
            <a:ext cx="2751460"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EFB2F28-D19B-4BF0-AFE5-1E8149BA6E62}" type="datetimeFigureOut">
              <a:rPr lang="ru-RU" smtClean="0"/>
              <a:t>11.08.16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1028323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3" y="2393639"/>
            <a:ext cx="3340871"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378063" y="3391194"/>
            <a:ext cx="3340871"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EFB2F28-D19B-4BF0-AFE5-1E8149BA6E62}" type="datetimeFigureOut">
              <a:rPr lang="ru-RU" smtClean="0"/>
              <a:t>11.08.16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3907527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EFB2F28-D19B-4BF0-AFE5-1E8149BA6E62}" type="datetimeFigureOut">
              <a:rPr lang="ru-RU" smtClean="0"/>
              <a:t>11.08.16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662062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EFB2F28-D19B-4BF0-AFE5-1E8149BA6E62}" type="datetimeFigureOut">
              <a:rPr lang="ru-RU" smtClean="0"/>
              <a:t>11.08.16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2693329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6"/>
            <a:ext cx="2487603" cy="1811937"/>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2956244" y="425756"/>
            <a:ext cx="4226956" cy="912652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3" cy="73145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EFB2F28-D19B-4BF0-AFE5-1E8149BA6E62}" type="datetimeFigureOut">
              <a:rPr lang="ru-RU" smtClean="0"/>
              <a:t>11.08.16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2662016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482060" y="8369071"/>
            <a:ext cx="4536758" cy="125498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EFB2F28-D19B-4BF0-AFE5-1E8149BA6E62}" type="datetimeFigureOut">
              <a:rPr lang="ru-RU" smtClean="0"/>
              <a:t>11.08.16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17162589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7"/>
            <a:ext cx="6805137" cy="705715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8"/>
            <a:ext cx="1764295" cy="569325"/>
          </a:xfrm>
          <a:prstGeom prst="rect">
            <a:avLst/>
          </a:prstGeom>
        </p:spPr>
        <p:txBody>
          <a:bodyPr vert="horz" lIns="91440" tIns="45720" rIns="91440" bIns="45720" rtlCol="0" anchor="ctr"/>
          <a:lstStyle>
            <a:lvl1pPr algn="l">
              <a:defRPr sz="1200">
                <a:solidFill>
                  <a:schemeClr val="tx1">
                    <a:tint val="75000"/>
                  </a:schemeClr>
                </a:solidFill>
              </a:defRPr>
            </a:lvl1pPr>
          </a:lstStyle>
          <a:p>
            <a:fld id="{3EFB2F28-D19B-4BF0-AFE5-1E8149BA6E62}" type="datetimeFigureOut">
              <a:rPr lang="ru-RU" smtClean="0"/>
              <a:t>11.08.16</a:t>
            </a:fld>
            <a:endParaRPr lang="ru-RU"/>
          </a:p>
        </p:txBody>
      </p:sp>
      <p:sp>
        <p:nvSpPr>
          <p:cNvPr id="5" name="Нижний колонтитул 4"/>
          <p:cNvSpPr>
            <a:spLocks noGrp="1"/>
          </p:cNvSpPr>
          <p:nvPr>
            <p:ph type="ftr" sz="quarter" idx="3"/>
          </p:nvPr>
        </p:nvSpPr>
        <p:spPr>
          <a:xfrm>
            <a:off x="2583432" y="9911198"/>
            <a:ext cx="2394400" cy="5693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8"/>
            <a:ext cx="1764295" cy="569325"/>
          </a:xfrm>
          <a:prstGeom prst="rect">
            <a:avLst/>
          </a:prstGeom>
        </p:spPr>
        <p:txBody>
          <a:bodyPr vert="horz" lIns="91440" tIns="45720" rIns="91440" bIns="45720" rtlCol="0" anchor="ctr"/>
          <a:lstStyle>
            <a:lvl1pPr algn="r">
              <a:defRPr sz="1200">
                <a:solidFill>
                  <a:schemeClr val="tx1">
                    <a:tint val="75000"/>
                  </a:schemeClr>
                </a:solidFill>
              </a:defRPr>
            </a:lvl1pPr>
          </a:lstStyle>
          <a:p>
            <a:fld id="{1FEC8D09-FC4F-48E9-ABF0-D9DC1C03BB1A}" type="slidenum">
              <a:rPr lang="ru-RU" smtClean="0"/>
              <a:t>‹#›</a:t>
            </a:fld>
            <a:endParaRPr lang="ru-RU"/>
          </a:p>
        </p:txBody>
      </p:sp>
    </p:spTree>
    <p:extLst>
      <p:ext uri="{BB962C8B-B14F-4D97-AF65-F5344CB8AC3E}">
        <p14:creationId xmlns:p14="http://schemas.microsoft.com/office/powerpoint/2010/main" val="2431438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10.png"/><Relationship Id="rId12" Type="http://schemas.openxmlformats.org/officeDocument/2006/relationships/image" Target="../media/image11.png"/><Relationship Id="rId13" Type="http://schemas.openxmlformats.org/officeDocument/2006/relationships/image" Target="../media/image12.gif"/><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jpeg"/><Relationship Id="rId7" Type="http://schemas.openxmlformats.org/officeDocument/2006/relationships/image" Target="../media/image6.png"/><Relationship Id="rId8" Type="http://schemas.openxmlformats.org/officeDocument/2006/relationships/image" Target="../media/image7.png"/><Relationship Id="rId9" Type="http://schemas.openxmlformats.org/officeDocument/2006/relationships/image" Target="../media/image8.png"/><Relationship Id="rId10"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Рисунок 3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48631" y="2396113"/>
            <a:ext cx="60960" cy="7885192"/>
          </a:xfrm>
          <a:prstGeom prst="rect">
            <a:avLst/>
          </a:prstGeom>
        </p:spPr>
      </p:pic>
      <p:sp>
        <p:nvSpPr>
          <p:cNvPr id="4" name="Прямоугольник с двумя скругленными противолежащими углами 3"/>
          <p:cNvSpPr/>
          <p:nvPr/>
        </p:nvSpPr>
        <p:spPr>
          <a:xfrm flipH="1" flipV="1">
            <a:off x="396255" y="306140"/>
            <a:ext cx="6768752" cy="1944216"/>
          </a:xfrm>
          <a:prstGeom prst="round2DiagRect">
            <a:avLst/>
          </a:prstGeom>
          <a:solidFill>
            <a:srgbClr val="56575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p:cNvSpPr txBox="1"/>
          <p:nvPr/>
        </p:nvSpPr>
        <p:spPr>
          <a:xfrm>
            <a:off x="2745320" y="451897"/>
            <a:ext cx="4419687" cy="646331"/>
          </a:xfrm>
          <a:prstGeom prst="rect">
            <a:avLst/>
          </a:prstGeom>
          <a:noFill/>
        </p:spPr>
        <p:txBody>
          <a:bodyPr wrap="square" rtlCol="0">
            <a:spAutoFit/>
          </a:bodyPr>
          <a:lstStyle/>
          <a:p>
            <a:pPr algn="ctr"/>
            <a:r>
              <a:rPr lang="en-US" sz="3600" b="1" dirty="0" err="1" smtClean="0">
                <a:solidFill>
                  <a:srgbClr val="CAC08B"/>
                </a:solidFill>
                <a:latin typeface="Tahoma" panose="020B0604030504040204" pitchFamily="34" charset="0"/>
                <a:ea typeface="Tahoma" panose="020B0604030504040204" pitchFamily="34" charset="0"/>
                <a:cs typeface="Tahoma" panose="020B0604030504040204" pitchFamily="34" charset="0"/>
              </a:rPr>
              <a:t>Anthonie</a:t>
            </a:r>
            <a:r>
              <a:rPr lang="en-US" sz="3600" b="1" dirty="0" smtClean="0">
                <a:solidFill>
                  <a:srgbClr val="CAC08B"/>
                </a:solidFill>
                <a:latin typeface="Tahoma" panose="020B0604030504040204" pitchFamily="34" charset="0"/>
                <a:ea typeface="Tahoma" panose="020B0604030504040204" pitchFamily="34" charset="0"/>
                <a:cs typeface="Tahoma" panose="020B0604030504040204" pitchFamily="34" charset="0"/>
              </a:rPr>
              <a:t> James</a:t>
            </a:r>
            <a:endParaRPr lang="ru-RU" sz="3600" b="1" dirty="0">
              <a:solidFill>
                <a:srgbClr val="CAC08B"/>
              </a:solidFill>
              <a:latin typeface="Tahoma" panose="020B0604030504040204" pitchFamily="34" charset="0"/>
              <a:ea typeface="Tahoma" panose="020B0604030504040204" pitchFamily="34" charset="0"/>
              <a:cs typeface="Tahoma" panose="020B0604030504040204" pitchFamily="34" charset="0"/>
            </a:endParaRPr>
          </a:p>
        </p:txBody>
      </p:sp>
      <p:sp>
        <p:nvSpPr>
          <p:cNvPr id="7" name="TextBox 6"/>
          <p:cNvSpPr txBox="1"/>
          <p:nvPr/>
        </p:nvSpPr>
        <p:spPr>
          <a:xfrm>
            <a:off x="3517052" y="1109261"/>
            <a:ext cx="2876237" cy="276999"/>
          </a:xfrm>
          <a:prstGeom prst="rect">
            <a:avLst/>
          </a:prstGeom>
          <a:noFill/>
        </p:spPr>
        <p:txBody>
          <a:bodyPr wrap="none" rtlCol="0">
            <a:spAutoFit/>
          </a:bodyPr>
          <a:lstStyle/>
          <a:p>
            <a:pPr algn="ctr"/>
            <a:r>
              <a:rPr lang="en-US" sz="1200" dirty="0" err="1" smtClean="0">
                <a:solidFill>
                  <a:srgbClr val="CAC08B"/>
                </a:solidFill>
              </a:rPr>
              <a:t>Texte</a:t>
            </a:r>
            <a:r>
              <a:rPr lang="en-US" sz="1200" dirty="0" smtClean="0">
                <a:solidFill>
                  <a:srgbClr val="CAC08B"/>
                </a:solidFill>
              </a:rPr>
              <a:t> </a:t>
            </a:r>
            <a:r>
              <a:rPr lang="en-US" sz="1200" dirty="0" err="1" smtClean="0">
                <a:solidFill>
                  <a:srgbClr val="CAC08B"/>
                </a:solidFill>
              </a:rPr>
              <a:t>d’accroche</a:t>
            </a:r>
            <a:r>
              <a:rPr lang="en-US" sz="1200" dirty="0" smtClean="0">
                <a:solidFill>
                  <a:srgbClr val="CAC08B"/>
                </a:solidFill>
              </a:rPr>
              <a:t> / </a:t>
            </a:r>
            <a:r>
              <a:rPr lang="en-US" sz="1200" dirty="0" err="1" smtClean="0">
                <a:solidFill>
                  <a:srgbClr val="CAC08B"/>
                </a:solidFill>
              </a:rPr>
              <a:t>Titre</a:t>
            </a:r>
            <a:r>
              <a:rPr lang="en-US" sz="1200" dirty="0" smtClean="0">
                <a:solidFill>
                  <a:srgbClr val="CAC08B"/>
                </a:solidFill>
              </a:rPr>
              <a:t> du poste recherché</a:t>
            </a:r>
            <a:endParaRPr lang="ru-RU" sz="1200" dirty="0">
              <a:solidFill>
                <a:srgbClr val="CAC08B"/>
              </a:solidFill>
            </a:endParaRPr>
          </a:p>
        </p:txBody>
      </p:sp>
      <p:sp>
        <p:nvSpPr>
          <p:cNvPr id="17" name="TextBox 16"/>
          <p:cNvSpPr txBox="1"/>
          <p:nvPr/>
        </p:nvSpPr>
        <p:spPr>
          <a:xfrm>
            <a:off x="3354060" y="1792540"/>
            <a:ext cx="1348446" cy="284693"/>
          </a:xfrm>
          <a:prstGeom prst="rect">
            <a:avLst/>
          </a:prstGeom>
          <a:noFill/>
        </p:spPr>
        <p:txBody>
          <a:bodyPr wrap="none" rtlCol="0">
            <a:spAutoFit/>
          </a:bodyPr>
          <a:lstStyle/>
          <a:p>
            <a:r>
              <a:rPr lang="fr-FR" sz="1250" dirty="0" smtClean="0">
                <a:solidFill>
                  <a:srgbClr val="CAC08B"/>
                </a:solidFill>
              </a:rPr>
              <a:t>+33 6 01 02 03 04</a:t>
            </a:r>
            <a:endParaRPr lang="ru-RU" sz="1250" dirty="0">
              <a:solidFill>
                <a:srgbClr val="CAC08B"/>
              </a:solidFill>
            </a:endParaRPr>
          </a:p>
        </p:txBody>
      </p:sp>
      <p:sp>
        <p:nvSpPr>
          <p:cNvPr id="18" name="TextBox 17"/>
          <p:cNvSpPr txBox="1"/>
          <p:nvPr/>
        </p:nvSpPr>
        <p:spPr>
          <a:xfrm>
            <a:off x="5416063" y="1780998"/>
            <a:ext cx="1532920" cy="307777"/>
          </a:xfrm>
          <a:prstGeom prst="rect">
            <a:avLst/>
          </a:prstGeom>
          <a:noFill/>
        </p:spPr>
        <p:txBody>
          <a:bodyPr wrap="none" rtlCol="0">
            <a:spAutoFit/>
          </a:bodyPr>
          <a:lstStyle/>
          <a:p>
            <a:r>
              <a:rPr lang="en-US" sz="1400" dirty="0" smtClean="0">
                <a:solidFill>
                  <a:srgbClr val="CAC08B"/>
                </a:solidFill>
              </a:rPr>
              <a:t>ajames@mail.com</a:t>
            </a:r>
            <a:endParaRPr lang="ru-RU" sz="1400" dirty="0">
              <a:solidFill>
                <a:srgbClr val="CAC08B"/>
              </a:solidFill>
            </a:endParaRPr>
          </a:p>
        </p:txBody>
      </p:sp>
      <p:pic>
        <p:nvPicPr>
          <p:cNvPr id="3" name="Рисунок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5486" y="1744386"/>
            <a:ext cx="381001" cy="381001"/>
          </a:xfrm>
          <a:prstGeom prst="rect">
            <a:avLst/>
          </a:prstGeom>
        </p:spPr>
      </p:pic>
      <p:pic>
        <p:nvPicPr>
          <p:cNvPr id="8" name="Рисунок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42361" y="1498489"/>
            <a:ext cx="3974600" cy="60960"/>
          </a:xfrm>
          <a:prstGeom prst="rect">
            <a:avLst/>
          </a:prstGeom>
        </p:spPr>
      </p:pic>
      <p:pic>
        <p:nvPicPr>
          <p:cNvPr id="9" name="Рисунок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942361" y="1744386"/>
            <a:ext cx="381001" cy="381001"/>
          </a:xfrm>
          <a:prstGeom prst="rect">
            <a:avLst/>
          </a:prstGeom>
        </p:spPr>
      </p:pic>
      <p:pic>
        <p:nvPicPr>
          <p:cNvPr id="5" name="Рисунок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84287" y="594172"/>
            <a:ext cx="1944000" cy="19440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grpSp>
        <p:nvGrpSpPr>
          <p:cNvPr id="45" name="Группа 44"/>
          <p:cNvGrpSpPr/>
          <p:nvPr/>
        </p:nvGrpSpPr>
        <p:grpSpPr>
          <a:xfrm>
            <a:off x="324247" y="8443044"/>
            <a:ext cx="3240360" cy="1944216"/>
            <a:chOff x="396255" y="8443044"/>
            <a:chExt cx="3240360" cy="1944216"/>
          </a:xfrm>
          <a:effectLst/>
        </p:grpSpPr>
        <p:sp>
          <p:nvSpPr>
            <p:cNvPr id="22" name="Прямоугольник с двумя скругленными противолежащими углами 21"/>
            <p:cNvSpPr/>
            <p:nvPr/>
          </p:nvSpPr>
          <p:spPr>
            <a:xfrm flipH="1" flipV="1">
              <a:off x="396255" y="8443044"/>
              <a:ext cx="3240360" cy="1944216"/>
            </a:xfrm>
            <a:prstGeom prst="round2DiagRect">
              <a:avLst/>
            </a:prstGeom>
            <a:solidFill>
              <a:srgbClr val="56575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TextBox 11"/>
            <p:cNvSpPr txBox="1"/>
            <p:nvPr/>
          </p:nvSpPr>
          <p:spPr>
            <a:xfrm>
              <a:off x="557356" y="8532000"/>
              <a:ext cx="1742785" cy="369332"/>
            </a:xfrm>
            <a:prstGeom prst="rect">
              <a:avLst/>
            </a:prstGeom>
            <a:noFill/>
          </p:spPr>
          <p:txBody>
            <a:bodyPr wrap="none" rtlCol="0">
              <a:spAutoFit/>
            </a:bodyPr>
            <a:lstStyle/>
            <a:p>
              <a:r>
                <a:rPr lang="en-US" b="1" dirty="0" smtClean="0">
                  <a:solidFill>
                    <a:srgbClr val="CAC08B"/>
                  </a:solidFill>
                  <a:latin typeface="Tahoma" panose="020B0604030504040204" pitchFamily="34" charset="0"/>
                  <a:ea typeface="Tahoma" panose="020B0604030504040204" pitchFamily="34" charset="0"/>
                  <a:cs typeface="Tahoma" panose="020B0604030504040204" pitchFamily="34" charset="0"/>
                </a:rPr>
                <a:t>MON RESEAU</a:t>
              </a:r>
              <a:endParaRPr lang="ru-RU" b="1" dirty="0">
                <a:solidFill>
                  <a:srgbClr val="CAC08B"/>
                </a:solidFill>
                <a:latin typeface="Tahoma" panose="020B0604030504040204" pitchFamily="34" charset="0"/>
                <a:ea typeface="Tahoma" panose="020B0604030504040204" pitchFamily="34" charset="0"/>
                <a:cs typeface="Tahoma" panose="020B0604030504040204" pitchFamily="34" charset="0"/>
              </a:endParaRPr>
            </a:p>
          </p:txBody>
        </p:sp>
        <p:pic>
          <p:nvPicPr>
            <p:cNvPr id="23" name="Рисунок 2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08352" y="9009132"/>
              <a:ext cx="324000" cy="324000"/>
            </a:xfrm>
            <a:prstGeom prst="rect">
              <a:avLst/>
            </a:prstGeom>
          </p:spPr>
        </p:pic>
        <p:pic>
          <p:nvPicPr>
            <p:cNvPr id="24" name="Рисунок 2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08352" y="9934251"/>
              <a:ext cx="324000" cy="324000"/>
            </a:xfrm>
            <a:prstGeom prst="rect">
              <a:avLst/>
            </a:prstGeom>
          </p:spPr>
        </p:pic>
        <p:pic>
          <p:nvPicPr>
            <p:cNvPr id="25" name="Рисунок 2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08352" y="9471691"/>
              <a:ext cx="324000" cy="324000"/>
            </a:xfrm>
            <a:prstGeom prst="rect">
              <a:avLst/>
            </a:prstGeom>
          </p:spPr>
        </p:pic>
        <p:pic>
          <p:nvPicPr>
            <p:cNvPr id="26" name="Рисунок 2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183596" y="9471691"/>
              <a:ext cx="324000" cy="324000"/>
            </a:xfrm>
            <a:prstGeom prst="rect">
              <a:avLst/>
            </a:prstGeom>
          </p:spPr>
        </p:pic>
        <p:pic>
          <p:nvPicPr>
            <p:cNvPr id="27" name="Рисунок 26"/>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183596" y="9934251"/>
              <a:ext cx="324000" cy="324000"/>
            </a:xfrm>
            <a:prstGeom prst="rect">
              <a:avLst/>
            </a:prstGeom>
          </p:spPr>
        </p:pic>
        <p:pic>
          <p:nvPicPr>
            <p:cNvPr id="28" name="Рисунок 27"/>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183596" y="9009132"/>
              <a:ext cx="324000" cy="324000"/>
            </a:xfrm>
            <a:prstGeom prst="rect">
              <a:avLst/>
            </a:prstGeom>
          </p:spPr>
        </p:pic>
        <p:sp>
          <p:nvSpPr>
            <p:cNvPr id="29" name="TextBox 28"/>
            <p:cNvSpPr txBox="1"/>
            <p:nvPr/>
          </p:nvSpPr>
          <p:spPr>
            <a:xfrm>
              <a:off x="929885" y="9025623"/>
              <a:ext cx="906530" cy="276999"/>
            </a:xfrm>
            <a:prstGeom prst="rect">
              <a:avLst/>
            </a:prstGeom>
            <a:noFill/>
          </p:spPr>
          <p:txBody>
            <a:bodyPr wrap="none" rtlCol="0">
              <a:spAutoFit/>
            </a:bodyPr>
            <a:lstStyle/>
            <a:p>
              <a:r>
                <a:rPr lang="en-US" sz="1200" dirty="0" err="1" smtClean="0">
                  <a:solidFill>
                    <a:srgbClr val="CAC08B"/>
                  </a:solidFill>
                </a:rPr>
                <a:t>anthyjames</a:t>
              </a:r>
              <a:endParaRPr lang="ru-RU" sz="1200" dirty="0">
                <a:solidFill>
                  <a:srgbClr val="CAC08B"/>
                </a:solidFill>
              </a:endParaRPr>
            </a:p>
          </p:txBody>
        </p:sp>
        <p:sp>
          <p:nvSpPr>
            <p:cNvPr id="30" name="TextBox 29"/>
            <p:cNvSpPr txBox="1"/>
            <p:nvPr/>
          </p:nvSpPr>
          <p:spPr>
            <a:xfrm>
              <a:off x="929885" y="9488182"/>
              <a:ext cx="630301" cy="276999"/>
            </a:xfrm>
            <a:prstGeom prst="rect">
              <a:avLst/>
            </a:prstGeom>
            <a:noFill/>
          </p:spPr>
          <p:txBody>
            <a:bodyPr wrap="none" rtlCol="0">
              <a:spAutoFit/>
            </a:bodyPr>
            <a:lstStyle/>
            <a:p>
              <a:r>
                <a:rPr lang="en-US" sz="1200" dirty="0" err="1" smtClean="0">
                  <a:solidFill>
                    <a:srgbClr val="CAC08B"/>
                  </a:solidFill>
                </a:rPr>
                <a:t>ajames</a:t>
              </a:r>
              <a:endParaRPr lang="ru-RU" sz="1200" dirty="0">
                <a:solidFill>
                  <a:srgbClr val="CAC08B"/>
                </a:solidFill>
              </a:endParaRPr>
            </a:p>
          </p:txBody>
        </p:sp>
        <p:sp>
          <p:nvSpPr>
            <p:cNvPr id="31" name="TextBox 30"/>
            <p:cNvSpPr txBox="1"/>
            <p:nvPr/>
          </p:nvSpPr>
          <p:spPr>
            <a:xfrm>
              <a:off x="929885" y="9950742"/>
              <a:ext cx="733406" cy="276999"/>
            </a:xfrm>
            <a:prstGeom prst="rect">
              <a:avLst/>
            </a:prstGeom>
            <a:noFill/>
          </p:spPr>
          <p:txBody>
            <a:bodyPr wrap="none" rtlCol="0">
              <a:spAutoFit/>
            </a:bodyPr>
            <a:lstStyle/>
            <a:p>
              <a:r>
                <a:rPr lang="en-US" sz="1200" dirty="0" err="1" smtClean="0">
                  <a:solidFill>
                    <a:srgbClr val="CAC08B"/>
                  </a:solidFill>
                </a:rPr>
                <a:t>anthonyj</a:t>
              </a:r>
              <a:endParaRPr lang="ru-RU" sz="1200" dirty="0">
                <a:solidFill>
                  <a:srgbClr val="CAC08B"/>
                </a:solidFill>
              </a:endParaRPr>
            </a:p>
          </p:txBody>
        </p:sp>
        <p:sp>
          <p:nvSpPr>
            <p:cNvPr id="32" name="TextBox 31"/>
            <p:cNvSpPr txBox="1"/>
            <p:nvPr/>
          </p:nvSpPr>
          <p:spPr>
            <a:xfrm>
              <a:off x="2514061" y="9488182"/>
              <a:ext cx="733406" cy="276999"/>
            </a:xfrm>
            <a:prstGeom prst="rect">
              <a:avLst/>
            </a:prstGeom>
            <a:noFill/>
          </p:spPr>
          <p:txBody>
            <a:bodyPr wrap="none" rtlCol="0">
              <a:spAutoFit/>
            </a:bodyPr>
            <a:lstStyle/>
            <a:p>
              <a:r>
                <a:rPr lang="en-US" sz="1200" dirty="0" err="1" smtClean="0">
                  <a:solidFill>
                    <a:srgbClr val="CAC08B"/>
                  </a:solidFill>
                </a:rPr>
                <a:t>anthonyj</a:t>
              </a:r>
              <a:endParaRPr lang="ru-RU" sz="1200" dirty="0">
                <a:solidFill>
                  <a:srgbClr val="CAC08B"/>
                </a:solidFill>
              </a:endParaRPr>
            </a:p>
          </p:txBody>
        </p:sp>
        <p:sp>
          <p:nvSpPr>
            <p:cNvPr id="33" name="TextBox 32"/>
            <p:cNvSpPr txBox="1"/>
            <p:nvPr/>
          </p:nvSpPr>
          <p:spPr>
            <a:xfrm>
              <a:off x="2514061" y="9950742"/>
              <a:ext cx="906530" cy="276999"/>
            </a:xfrm>
            <a:prstGeom prst="rect">
              <a:avLst/>
            </a:prstGeom>
            <a:noFill/>
          </p:spPr>
          <p:txBody>
            <a:bodyPr wrap="none" rtlCol="0">
              <a:spAutoFit/>
            </a:bodyPr>
            <a:lstStyle/>
            <a:p>
              <a:r>
                <a:rPr lang="en-US" sz="1200" dirty="0" err="1" smtClean="0">
                  <a:solidFill>
                    <a:srgbClr val="CAC08B"/>
                  </a:solidFill>
                </a:rPr>
                <a:t>anthyjames</a:t>
              </a:r>
              <a:endParaRPr lang="ru-RU" sz="1200" dirty="0">
                <a:solidFill>
                  <a:srgbClr val="CAC08B"/>
                </a:solidFill>
              </a:endParaRPr>
            </a:p>
          </p:txBody>
        </p:sp>
        <p:sp>
          <p:nvSpPr>
            <p:cNvPr id="34" name="TextBox 33"/>
            <p:cNvSpPr txBox="1"/>
            <p:nvPr/>
          </p:nvSpPr>
          <p:spPr>
            <a:xfrm>
              <a:off x="2514061" y="9025623"/>
              <a:ext cx="630301" cy="276999"/>
            </a:xfrm>
            <a:prstGeom prst="rect">
              <a:avLst/>
            </a:prstGeom>
            <a:noFill/>
          </p:spPr>
          <p:txBody>
            <a:bodyPr wrap="none" rtlCol="0">
              <a:spAutoFit/>
            </a:bodyPr>
            <a:lstStyle/>
            <a:p>
              <a:r>
                <a:rPr lang="en-US" sz="1200" dirty="0" err="1" smtClean="0">
                  <a:solidFill>
                    <a:srgbClr val="CAC08B"/>
                  </a:solidFill>
                </a:rPr>
                <a:t>ajames</a:t>
              </a:r>
              <a:endParaRPr lang="ru-RU" sz="1200" dirty="0">
                <a:solidFill>
                  <a:srgbClr val="CAC08B"/>
                </a:solidFill>
              </a:endParaRPr>
            </a:p>
          </p:txBody>
        </p:sp>
      </p:grpSp>
      <p:sp>
        <p:nvSpPr>
          <p:cNvPr id="101" name="ZoneTexte 100"/>
          <p:cNvSpPr txBox="1"/>
          <p:nvPr/>
        </p:nvSpPr>
        <p:spPr>
          <a:xfrm>
            <a:off x="628007" y="3083110"/>
            <a:ext cx="2720576" cy="1384995"/>
          </a:xfrm>
          <a:prstGeom prst="rect">
            <a:avLst/>
          </a:prstGeom>
          <a:noFill/>
        </p:spPr>
        <p:txBody>
          <a:bodyPr wrap="square" rtlCol="0">
            <a:spAutoFit/>
          </a:bodyPr>
          <a:lstStyle/>
          <a:p>
            <a:pPr algn="just"/>
            <a:r>
              <a:rPr lang="fr-FR" sz="1400" dirty="0" smtClean="0">
                <a:solidFill>
                  <a:srgbClr val="000000"/>
                </a:solidFill>
              </a:rPr>
              <a:t>Nom de l’entreprise</a:t>
            </a:r>
          </a:p>
          <a:p>
            <a:pPr algn="just"/>
            <a:r>
              <a:rPr lang="fr-FR" sz="1400" dirty="0" smtClean="0">
                <a:solidFill>
                  <a:srgbClr val="000000"/>
                </a:solidFill>
              </a:rPr>
              <a:t>Nom du recruteur</a:t>
            </a:r>
          </a:p>
          <a:p>
            <a:pPr algn="just"/>
            <a:r>
              <a:rPr lang="fr-FR" sz="1400" dirty="0" smtClean="0">
                <a:solidFill>
                  <a:srgbClr val="000000"/>
                </a:solidFill>
              </a:rPr>
              <a:t>Poste du recruteur</a:t>
            </a:r>
          </a:p>
          <a:p>
            <a:r>
              <a:rPr lang="fr-FR" sz="1400" dirty="0" smtClean="0">
                <a:solidFill>
                  <a:srgbClr val="000000"/>
                </a:solidFill>
              </a:rPr>
              <a:t>Adresse postale de l’entreprise</a:t>
            </a:r>
          </a:p>
          <a:p>
            <a:pPr algn="just"/>
            <a:endParaRPr lang="fr-FR" sz="1400" dirty="0">
              <a:solidFill>
                <a:srgbClr val="000000"/>
              </a:solidFill>
            </a:endParaRPr>
          </a:p>
          <a:p>
            <a:pPr algn="just"/>
            <a:r>
              <a:rPr lang="fr-FR" sz="1400" dirty="0" smtClean="0">
                <a:solidFill>
                  <a:srgbClr val="000000"/>
                </a:solidFill>
              </a:rPr>
              <a:t>Paris, le 01/02/2015</a:t>
            </a:r>
            <a:endParaRPr lang="fr-FR" sz="1400" dirty="0">
              <a:solidFill>
                <a:srgbClr val="000000"/>
              </a:solidFill>
            </a:endParaRPr>
          </a:p>
        </p:txBody>
      </p:sp>
      <p:sp>
        <p:nvSpPr>
          <p:cNvPr id="102" name="ZoneTexte 101"/>
          <p:cNvSpPr txBox="1"/>
          <p:nvPr/>
        </p:nvSpPr>
        <p:spPr>
          <a:xfrm>
            <a:off x="4009639" y="3485030"/>
            <a:ext cx="3155368" cy="5693866"/>
          </a:xfrm>
          <a:prstGeom prst="rect">
            <a:avLst/>
          </a:prstGeom>
          <a:noFill/>
        </p:spPr>
        <p:txBody>
          <a:bodyPr wrap="square" rtlCol="0">
            <a:spAutoFit/>
          </a:bodyPr>
          <a:lstStyle/>
          <a:p>
            <a:pPr algn="just"/>
            <a:r>
              <a:rPr lang="fr-FR" sz="1400" dirty="0">
                <a:solidFill>
                  <a:srgbClr val="7F7F7F"/>
                </a:solidFill>
              </a:rPr>
              <a:t>Je vous transmets ma candidature suite à l'annonce pour le poste de XXXX a retenu toute mon attention. L'entreprise XXX est sans aucun doute l'entreprise qui m'attire le plus dans le secteur. Je tiens à vous exprimer mon très vif intérêt pour le poste.</a:t>
            </a:r>
          </a:p>
          <a:p>
            <a:pPr algn="just"/>
            <a:endParaRPr lang="fr-FR" sz="1400" dirty="0">
              <a:solidFill>
                <a:srgbClr val="7F7F7F"/>
              </a:solidFill>
            </a:endParaRPr>
          </a:p>
          <a:p>
            <a:pPr algn="just"/>
            <a:r>
              <a:rPr lang="fr-FR" sz="1400" dirty="0">
                <a:solidFill>
                  <a:srgbClr val="7F7F7F"/>
                </a:solidFill>
              </a:rPr>
              <a:t>Bénéficiant d'une expérience de 10 ans au poste de XXXX, j'ai acquis une très bonne connaissance du secteur et du métier. Dynamique, j'ai par ailleurs une bonne capacité d'adaptation et d'écoute qui me permettent d'évoluer rapidement dans un environnement nouveau. Je suis persuadé que ces qualités me permettront de mener à bien les missions qui me seront confiées chez XXXX.</a:t>
            </a:r>
          </a:p>
          <a:p>
            <a:pPr algn="just"/>
            <a:endParaRPr lang="fr-FR" sz="1400" dirty="0">
              <a:solidFill>
                <a:srgbClr val="7F7F7F"/>
              </a:solidFill>
            </a:endParaRPr>
          </a:p>
          <a:p>
            <a:pPr algn="just"/>
            <a:r>
              <a:rPr lang="fr-FR" sz="1400" dirty="0">
                <a:solidFill>
                  <a:srgbClr val="7F7F7F"/>
                </a:solidFill>
              </a:rPr>
              <a:t>Je me tiens à votre disposition pour vous rencontrer et vous démontrer plus amplement ma motivation. Dans cette attente, veuillez agréer, Monsieur, l'expression de mes sentiments distingués.</a:t>
            </a:r>
          </a:p>
        </p:txBody>
      </p:sp>
      <p:sp>
        <p:nvSpPr>
          <p:cNvPr id="103" name="ZoneTexte 102"/>
          <p:cNvSpPr txBox="1"/>
          <p:nvPr/>
        </p:nvSpPr>
        <p:spPr>
          <a:xfrm>
            <a:off x="4009639" y="2808157"/>
            <a:ext cx="3155368" cy="523220"/>
          </a:xfrm>
          <a:prstGeom prst="rect">
            <a:avLst/>
          </a:prstGeom>
          <a:noFill/>
        </p:spPr>
        <p:txBody>
          <a:bodyPr wrap="square" rtlCol="0">
            <a:spAutoFit/>
          </a:bodyPr>
          <a:lstStyle/>
          <a:p>
            <a:pPr algn="just"/>
            <a:r>
              <a:rPr lang="fr-FR" sz="1400" dirty="0" smtClean="0">
                <a:solidFill>
                  <a:srgbClr val="7F7F7F"/>
                </a:solidFill>
              </a:rPr>
              <a:t>Objet : candidature pour le poste de XXXX  </a:t>
            </a:r>
            <a:endParaRPr lang="fr-FR" sz="1400" dirty="0">
              <a:solidFill>
                <a:srgbClr val="7F7F7F"/>
              </a:solidFill>
            </a:endParaRPr>
          </a:p>
        </p:txBody>
      </p:sp>
      <p:pic>
        <p:nvPicPr>
          <p:cNvPr id="104" name="Image 103" descr="signature_scan.gif"/>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5587323" y="9183645"/>
            <a:ext cx="1574801" cy="1049867"/>
          </a:xfrm>
          <a:prstGeom prst="rect">
            <a:avLst/>
          </a:prstGeom>
        </p:spPr>
      </p:pic>
    </p:spTree>
    <p:extLst>
      <p:ext uri="{BB962C8B-B14F-4D97-AF65-F5344CB8AC3E}">
        <p14:creationId xmlns:p14="http://schemas.microsoft.com/office/powerpoint/2010/main" val="3635218516"/>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TotalTime>
  <Words>194</Words>
  <Application>Microsoft Macintosh PowerPoint</Application>
  <PresentationFormat>Personnalisé</PresentationFormat>
  <Paragraphs>23</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Calibri</vt:lpstr>
      <vt:lpstr>Tahoma</vt:lpstr>
      <vt:lpstr>Arial</vt:lpstr>
      <vt:lpstr>Тема Office</vt:lpstr>
      <vt:lpstr>Présentation PowerPoint</vt:lpstr>
    </vt:vector>
  </TitlesOfParts>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Kotov</dc:creator>
  <cp:lastModifiedBy>Axel Maille</cp:lastModifiedBy>
  <cp:revision>25</cp:revision>
  <dcterms:created xsi:type="dcterms:W3CDTF">2016-06-23T12:34:36Z</dcterms:created>
  <dcterms:modified xsi:type="dcterms:W3CDTF">2016-08-10T20:03:44Z</dcterms:modified>
</cp:coreProperties>
</file>