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BC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0"/>
    <p:restoredTop sz="94586"/>
  </p:normalViewPr>
  <p:slideViewPr>
    <p:cSldViewPr snapToGrid="0" snapToObjects="1">
      <p:cViewPr>
        <p:scale>
          <a:sx n="65" d="100"/>
          <a:sy n="65" d="100"/>
        </p:scale>
        <p:origin x="282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24730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91865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6523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9389B-7AE6-AF45-B571-72611F719476}"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87845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0749389B-7AE6-AF45-B571-72611F719476}"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95365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749389B-7AE6-AF45-B571-72611F719476}"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3606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749389B-7AE6-AF45-B571-72611F719476}" type="datetimeFigureOut">
              <a:rPr lang="fr-FR" smtClean="0"/>
              <a:t>11/08/2016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55784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0749389B-7AE6-AF45-B571-72611F719476}" type="datetimeFigureOut">
              <a:rPr lang="fr-FR" smtClean="0"/>
              <a:t>11/08/2016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89701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389B-7AE6-AF45-B571-72611F719476}" type="datetimeFigureOut">
              <a:rPr lang="fr-FR" smtClean="0"/>
              <a:t>11/08/2016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56718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749389B-7AE6-AF45-B571-72611F719476}"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77121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749389B-7AE6-AF45-B571-72611F719476}"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1EBF9-2066-2E4E-8D3F-E396D8C54FCE}" type="slidenum">
              <a:rPr lang="fr-FR" smtClean="0"/>
              <a:t>‹#›</a:t>
            </a:fld>
            <a:endParaRPr lang="fr-FR"/>
          </a:p>
        </p:txBody>
      </p:sp>
    </p:spTree>
    <p:extLst>
      <p:ext uri="{BB962C8B-B14F-4D97-AF65-F5344CB8AC3E}">
        <p14:creationId xmlns:p14="http://schemas.microsoft.com/office/powerpoint/2010/main" val="1712274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749389B-7AE6-AF45-B571-72611F719476}" type="datetimeFigureOut">
              <a:rPr lang="fr-FR" smtClean="0"/>
              <a:t>11/08/2016</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F1EBF9-2066-2E4E-8D3F-E396D8C54FCE}" type="slidenum">
              <a:rPr lang="fr-FR" smtClean="0"/>
              <a:t>‹#›</a:t>
            </a:fld>
            <a:endParaRPr lang="fr-FR"/>
          </a:p>
        </p:txBody>
      </p:sp>
    </p:spTree>
    <p:extLst>
      <p:ext uri="{BB962C8B-B14F-4D97-AF65-F5344CB8AC3E}">
        <p14:creationId xmlns:p14="http://schemas.microsoft.com/office/powerpoint/2010/main" val="1112084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3848641" y="2083443"/>
            <a:ext cx="3009357" cy="17477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6" name="Imag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275" y="479496"/>
            <a:ext cx="316333" cy="307295"/>
          </a:xfrm>
          <a:prstGeom prst="rect">
            <a:avLst/>
          </a:prstGeom>
        </p:spPr>
      </p:pic>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73" y="1144455"/>
            <a:ext cx="316493" cy="321147"/>
          </a:xfrm>
          <a:prstGeom prst="rect">
            <a:avLst/>
          </a:prstGeom>
        </p:spPr>
      </p:pic>
      <p:pic>
        <p:nvPicPr>
          <p:cNvPr id="38" name="Imag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274" y="809716"/>
            <a:ext cx="316333" cy="311814"/>
          </a:xfrm>
          <a:prstGeom prst="rect">
            <a:avLst/>
          </a:prstGeom>
        </p:spPr>
      </p:pic>
      <p:sp>
        <p:nvSpPr>
          <p:cNvPr id="39" name="ZoneTexte 38"/>
          <p:cNvSpPr txBox="1"/>
          <p:nvPr/>
        </p:nvSpPr>
        <p:spPr>
          <a:xfrm>
            <a:off x="705607" y="483792"/>
            <a:ext cx="1111202" cy="276999"/>
          </a:xfrm>
          <a:prstGeom prst="rect">
            <a:avLst/>
          </a:prstGeom>
          <a:noFill/>
        </p:spPr>
        <p:txBody>
          <a:bodyPr wrap="none" rtlCol="0">
            <a:spAutoFit/>
          </a:bodyPr>
          <a:lstStyle/>
          <a:p>
            <a:r>
              <a:rPr lang="fr-FR" sz="1200" dirty="0" smtClean="0"/>
              <a:t>06 01 02 03 04</a:t>
            </a:r>
            <a:endParaRPr lang="fr-FR" sz="1200" dirty="0"/>
          </a:p>
        </p:txBody>
      </p:sp>
      <p:sp>
        <p:nvSpPr>
          <p:cNvPr id="40" name="ZoneTexte 39"/>
          <p:cNvSpPr txBox="1"/>
          <p:nvPr/>
        </p:nvSpPr>
        <p:spPr>
          <a:xfrm>
            <a:off x="705607" y="813801"/>
            <a:ext cx="2243563" cy="276999"/>
          </a:xfrm>
          <a:prstGeom prst="rect">
            <a:avLst/>
          </a:prstGeom>
          <a:noFill/>
        </p:spPr>
        <p:txBody>
          <a:bodyPr wrap="none" rtlCol="0">
            <a:spAutoFit/>
          </a:bodyPr>
          <a:lstStyle/>
          <a:p>
            <a:r>
              <a:rPr lang="fr-FR" sz="1200" dirty="0" smtClean="0"/>
              <a:t>17 rue de la Réussite 75012 Paris</a:t>
            </a:r>
            <a:endParaRPr lang="fr-FR" sz="1200" dirty="0"/>
          </a:p>
        </p:txBody>
      </p:sp>
      <p:sp>
        <p:nvSpPr>
          <p:cNvPr id="41" name="ZoneTexte 40"/>
          <p:cNvSpPr txBox="1"/>
          <p:nvPr/>
        </p:nvSpPr>
        <p:spPr>
          <a:xfrm>
            <a:off x="705607" y="1175564"/>
            <a:ext cx="1528367" cy="276999"/>
          </a:xfrm>
          <a:prstGeom prst="rect">
            <a:avLst/>
          </a:prstGeom>
          <a:noFill/>
        </p:spPr>
        <p:txBody>
          <a:bodyPr wrap="none" rtlCol="0">
            <a:spAutoFit/>
          </a:bodyPr>
          <a:lstStyle/>
          <a:p>
            <a:r>
              <a:rPr lang="fr-FR" sz="1200" dirty="0" err="1" smtClean="0"/>
              <a:t>monemail@mail.com</a:t>
            </a:r>
            <a:endParaRPr lang="fr-FR" sz="1200" dirty="0"/>
          </a:p>
        </p:txBody>
      </p:sp>
      <p:sp>
        <p:nvSpPr>
          <p:cNvPr id="43" name="Rectangle 42"/>
          <p:cNvSpPr/>
          <p:nvPr/>
        </p:nvSpPr>
        <p:spPr>
          <a:xfrm>
            <a:off x="3854370" y="0"/>
            <a:ext cx="3003630" cy="208344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ZoneTexte 108"/>
          <p:cNvSpPr txBox="1"/>
          <p:nvPr/>
        </p:nvSpPr>
        <p:spPr>
          <a:xfrm>
            <a:off x="4115155" y="1577778"/>
            <a:ext cx="2415277" cy="523220"/>
          </a:xfrm>
          <a:prstGeom prst="rect">
            <a:avLst/>
          </a:prstGeom>
          <a:noFill/>
        </p:spPr>
        <p:txBody>
          <a:bodyPr wrap="none" rtlCol="0">
            <a:spAutoFit/>
          </a:bodyPr>
          <a:lstStyle/>
          <a:p>
            <a:r>
              <a:rPr lang="fr-FR" sz="2800" dirty="0" smtClean="0">
                <a:solidFill>
                  <a:schemeClr val="bg1"/>
                </a:solidFill>
              </a:rPr>
              <a:t>Adèle BLANSEC</a:t>
            </a:r>
            <a:endParaRPr lang="fr-FR" sz="2800" dirty="0">
              <a:solidFill>
                <a:schemeClr val="bg1"/>
              </a:solidFill>
            </a:endParaRPr>
          </a:p>
        </p:txBody>
      </p:sp>
      <p:pic>
        <p:nvPicPr>
          <p:cNvPr id="110" name="Image 109"/>
          <p:cNvPicPr>
            <a:picLocks noChangeAspect="1"/>
          </p:cNvPicPr>
          <p:nvPr/>
        </p:nvPicPr>
        <p:blipFill rotWithShape="1">
          <a:blip r:embed="rId5">
            <a:extLst>
              <a:ext uri="{28A0092B-C50C-407E-A947-70E740481C1C}">
                <a14:useLocalDpi xmlns:a14="http://schemas.microsoft.com/office/drawing/2010/main" val="0"/>
              </a:ext>
            </a:extLst>
          </a:blip>
          <a:srcRect l="33395"/>
          <a:stretch/>
        </p:blipFill>
        <p:spPr>
          <a:xfrm>
            <a:off x="4692786" y="202933"/>
            <a:ext cx="1260014" cy="1262669"/>
          </a:xfrm>
          <a:prstGeom prst="ellipse">
            <a:avLst/>
          </a:prstGeom>
          <a:solidFill>
            <a:schemeClr val="bg1"/>
          </a:solidFill>
          <a:ln w="28575">
            <a:solidFill>
              <a:schemeClr val="bg1"/>
            </a:solidFill>
          </a:ln>
        </p:spPr>
      </p:pic>
      <p:sp>
        <p:nvSpPr>
          <p:cNvPr id="112" name="ZoneTexte 111"/>
          <p:cNvSpPr txBox="1"/>
          <p:nvPr/>
        </p:nvSpPr>
        <p:spPr>
          <a:xfrm>
            <a:off x="4012472" y="2276226"/>
            <a:ext cx="2681694" cy="1384995"/>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14" name="ZoneTexte 113"/>
          <p:cNvSpPr txBox="1"/>
          <p:nvPr/>
        </p:nvSpPr>
        <p:spPr>
          <a:xfrm>
            <a:off x="363206" y="5138027"/>
            <a:ext cx="5812552" cy="3323987"/>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18" name="ZoneTexte 117"/>
          <p:cNvSpPr txBox="1"/>
          <p:nvPr/>
        </p:nvSpPr>
        <p:spPr>
          <a:xfrm>
            <a:off x="398851" y="4078402"/>
            <a:ext cx="2857073" cy="523220"/>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19" name="Image 118" descr="signature_sca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77999" y="8493751"/>
            <a:ext cx="1574801" cy="1049867"/>
          </a:xfrm>
          <a:prstGeom prst="rect">
            <a:avLst/>
          </a:prstGeom>
        </p:spPr>
      </p:pic>
    </p:spTree>
    <p:extLst>
      <p:ext uri="{BB962C8B-B14F-4D97-AF65-F5344CB8AC3E}">
        <p14:creationId xmlns:p14="http://schemas.microsoft.com/office/powerpoint/2010/main" val="167391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184</Words>
  <Application>Microsoft Macintosh PowerPoint</Application>
  <PresentationFormat>Format A4 (210 x 297 mm)</PresentationFormat>
  <Paragraphs>16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2016-07-15T07:54:08Z</dcterms:created>
  <dcterms:modified xsi:type="dcterms:W3CDTF">2016-08-10T20:02:15Z</dcterms:modified>
</cp:coreProperties>
</file>