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2" r:id="rId2"/>
    <p:sldId id="259" r:id="rId3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C8C8"/>
    <a:srgbClr val="FBD43E"/>
    <a:srgbClr val="FF6699"/>
    <a:srgbClr val="744686"/>
    <a:srgbClr val="86B0A8"/>
    <a:srgbClr val="E59E42"/>
    <a:srgbClr val="D44833"/>
    <a:srgbClr val="F1EAD0"/>
    <a:srgbClr val="6699FF"/>
    <a:srgbClr val="D5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 autoAdjust="0"/>
    <p:restoredTop sz="96327" autoAdjust="0"/>
  </p:normalViewPr>
  <p:slideViewPr>
    <p:cSldViewPr snapToGrid="0">
      <p:cViewPr varScale="1">
        <p:scale>
          <a:sx n="76" d="100"/>
          <a:sy n="76" d="100"/>
        </p:scale>
        <p:origin x="395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B4B98D15-06A9-774D-8ED4-45DC462615B0}"/>
    <pc:docChg chg="custSel modSld">
      <pc:chgData name="Axel Maille" userId="065ad68c099279a8" providerId="LiveId" clId="{B4B98D15-06A9-774D-8ED4-45DC462615B0}" dt="2019-11-19T09:00:01.442" v="5" actId="313"/>
      <pc:docMkLst>
        <pc:docMk/>
      </pc:docMkLst>
      <pc:sldChg chg="modSp">
        <pc:chgData name="Axel Maille" userId="065ad68c099279a8" providerId="LiveId" clId="{B4B98D15-06A9-774D-8ED4-45DC462615B0}" dt="2019-11-19T09:00:01.442" v="5" actId="313"/>
        <pc:sldMkLst>
          <pc:docMk/>
          <pc:sldMk cId="1961084673" sldId="262"/>
        </pc:sldMkLst>
        <pc:spChg chg="mod">
          <ac:chgData name="Axel Maille" userId="065ad68c099279a8" providerId="LiveId" clId="{B4B98D15-06A9-774D-8ED4-45DC462615B0}" dt="2019-11-19T08:59:57.313" v="1" actId="313"/>
          <ac:spMkLst>
            <pc:docMk/>
            <pc:sldMk cId="1961084673" sldId="262"/>
            <ac:spMk id="96" creationId="{00000000-0000-0000-0000-000000000000}"/>
          </ac:spMkLst>
        </pc:spChg>
        <pc:spChg chg="mod">
          <ac:chgData name="Axel Maille" userId="065ad68c099279a8" providerId="LiveId" clId="{B4B98D15-06A9-774D-8ED4-45DC462615B0}" dt="2019-11-19T08:59:58.527" v="2" actId="313"/>
          <ac:spMkLst>
            <pc:docMk/>
            <pc:sldMk cId="1961084673" sldId="262"/>
            <ac:spMk id="99" creationId="{00000000-0000-0000-0000-000000000000}"/>
          </ac:spMkLst>
        </pc:spChg>
        <pc:spChg chg="mod">
          <ac:chgData name="Axel Maille" userId="065ad68c099279a8" providerId="LiveId" clId="{B4B98D15-06A9-774D-8ED4-45DC462615B0}" dt="2019-11-19T08:59:54.633" v="0" actId="313"/>
          <ac:spMkLst>
            <pc:docMk/>
            <pc:sldMk cId="1961084673" sldId="262"/>
            <ac:spMk id="102" creationId="{00000000-0000-0000-0000-000000000000}"/>
          </ac:spMkLst>
        </pc:spChg>
        <pc:spChg chg="mod">
          <ac:chgData name="Axel Maille" userId="065ad68c099279a8" providerId="LiveId" clId="{B4B98D15-06A9-774D-8ED4-45DC462615B0}" dt="2019-11-19T09:00:01.442" v="5" actId="313"/>
          <ac:spMkLst>
            <pc:docMk/>
            <pc:sldMk cId="1961084673" sldId="262"/>
            <ac:spMk id="105" creationId="{00000000-0000-0000-0000-000000000000}"/>
          </ac:spMkLst>
        </pc:spChg>
        <pc:spChg chg="mod">
          <ac:chgData name="Axel Maille" userId="065ad68c099279a8" providerId="LiveId" clId="{B4B98D15-06A9-774D-8ED4-45DC462615B0}" dt="2019-11-19T08:59:59.347" v="3" actId="313"/>
          <ac:spMkLst>
            <pc:docMk/>
            <pc:sldMk cId="1961084673" sldId="262"/>
            <ac:spMk id="138" creationId="{7A0D2864-98CA-ED4D-8AB1-0761084ACA76}"/>
          </ac:spMkLst>
        </pc:spChg>
        <pc:spChg chg="mod">
          <ac:chgData name="Axel Maille" userId="065ad68c099279a8" providerId="LiveId" clId="{B4B98D15-06A9-774D-8ED4-45DC462615B0}" dt="2019-11-19T09:00:00.408" v="4" actId="313"/>
          <ac:spMkLst>
            <pc:docMk/>
            <pc:sldMk cId="1961084673" sldId="262"/>
            <ac:spMk id="141" creationId="{B95EAE14-BBE9-8147-B4B2-675C8FE160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15521"/>
            <a:ext cx="6953250" cy="9021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Christelle RENOIX</a:t>
            </a:r>
            <a:endParaRPr lang="en-GB" sz="44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04799" y="3578512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239882" y="3621511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22061" y="3840122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04799" y="4824823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39882" y="4867822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22061" y="5086433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33652" y="357534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868735" y="3618344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950914" y="3836955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933652" y="482165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68735" y="4864654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950914" y="5083265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790638" y="3238735"/>
            <a:ext cx="2024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EXPERIENCE PROFESSIONNELLE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378730" y="3368003"/>
            <a:ext cx="23006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cxnSpLocks/>
          </p:cNvCxnSpPr>
          <p:nvPr/>
        </p:nvCxnSpPr>
        <p:spPr>
          <a:xfrm>
            <a:off x="4868735" y="3368003"/>
            <a:ext cx="23153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04799" y="1786095"/>
            <a:ext cx="2644983" cy="1281433"/>
            <a:chOff x="304799" y="1355458"/>
            <a:chExt cx="2644983" cy="1281433"/>
          </a:xfrm>
        </p:grpSpPr>
        <p:sp>
          <p:nvSpPr>
            <p:cNvPr id="81" name="TextBox 80"/>
            <p:cNvSpPr txBox="1"/>
            <p:nvPr/>
          </p:nvSpPr>
          <p:spPr>
            <a:xfrm>
              <a:off x="1260042" y="1355458"/>
              <a:ext cx="5966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PROFIL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04799" y="1621228"/>
              <a:ext cx="26449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723900" algn="l"/>
                  <a:tab pos="1447800" algn="l"/>
                  <a:tab pos="2171700" algn="l"/>
                </a:tabLst>
              </a:pPr>
              <a:r>
                <a:rPr lang="fr-FR" sz="1000" dirty="0">
                  <a:solidFill>
                    <a:schemeClr val="bg1"/>
                  </a:solidFill>
                  <a:cs typeface="Lato" panose="020F0502020204030203" pitchFamily="34" charset="0"/>
                </a:rPr>
                <a:t>Décrivez en quelques lignes vos compétences clés pour le poste et vos objectifs de carrière. Vous pouvez les mettre en forme à l’aide de puces ou les laisser sous forme de texte plein.  Cet espace peut servir de début d’introduction à votre lettre de motivation.</a:t>
              </a:r>
            </a:p>
          </p:txBody>
        </p:sp>
        <p:cxnSp>
          <p:nvCxnSpPr>
            <p:cNvPr id="12" name="Straight Connector 11"/>
            <p:cNvCxnSpPr>
              <a:endCxn id="81" idx="1"/>
            </p:cNvCxnSpPr>
            <p:nvPr/>
          </p:nvCxnSpPr>
          <p:spPr>
            <a:xfrm>
              <a:off x="378730" y="1486263"/>
              <a:ext cx="8813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1994538" y="1486263"/>
              <a:ext cx="8813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60930" y="1786226"/>
            <a:ext cx="2754295" cy="1037488"/>
            <a:chOff x="4760930" y="1355589"/>
            <a:chExt cx="2754295" cy="1037488"/>
          </a:xfrm>
        </p:grpSpPr>
        <p:sp>
          <p:nvSpPr>
            <p:cNvPr id="83" name="TextBox 82"/>
            <p:cNvSpPr txBox="1"/>
            <p:nvPr/>
          </p:nvSpPr>
          <p:spPr>
            <a:xfrm>
              <a:off x="5606100" y="1355589"/>
              <a:ext cx="7505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  <a:ea typeface="Roboto" pitchFamily="2" charset="0"/>
                  <a:cs typeface="Lato" panose="020F0502020204030203" pitchFamily="34" charset="0"/>
                </a:rPr>
                <a:t>CONTACT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815551" y="1589868"/>
              <a:ext cx="2699674" cy="803209"/>
              <a:chOff x="4863176" y="1412886"/>
              <a:chExt cx="2699674" cy="803209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5152588" y="1985263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PH" sz="900" dirty="0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12 rue de la </a:t>
                </a:r>
                <a:r>
                  <a:rPr lang="en-PH" sz="900" dirty="0" err="1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Réussite</a:t>
                </a:r>
                <a:r>
                  <a:rPr lang="en-PH" sz="900" dirty="0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 75012 Paris</a:t>
                </a:r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3176" y="2039379"/>
                <a:ext cx="168487" cy="168487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4425" y="1491479"/>
                <a:ext cx="125989" cy="125989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5251" y="1854492"/>
                <a:ext cx="144337" cy="144337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9175" y="1658017"/>
                <a:ext cx="155926" cy="155926"/>
              </a:xfrm>
              <a:prstGeom prst="rect">
                <a:avLst/>
              </a:prstGeom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5152588" y="1412886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0602030405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5152588" y="1603678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0102030405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5152588" y="1794470"/>
                <a:ext cx="24102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>
                    <a:solidFill>
                      <a:schemeClr val="bg1"/>
                    </a:solidFill>
                    <a:ea typeface="Roboto" pitchFamily="2" charset="0"/>
                    <a:cs typeface="Lato" panose="020F0502020204030203" pitchFamily="34" charset="0"/>
                  </a:rPr>
                  <a:t>mail@mail.com</a:t>
                </a:r>
              </a:p>
            </p:txBody>
          </p:sp>
        </p:grpSp>
        <p:cxnSp>
          <p:nvCxnSpPr>
            <p:cNvPr id="113" name="Straight Connector 112"/>
            <p:cNvCxnSpPr/>
            <p:nvPr/>
          </p:nvCxnSpPr>
          <p:spPr>
            <a:xfrm>
              <a:off x="4760930" y="1486263"/>
              <a:ext cx="8813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6376738" y="1486263"/>
              <a:ext cx="88131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/>
          <p:cNvSpPr txBox="1"/>
          <p:nvPr/>
        </p:nvSpPr>
        <p:spPr>
          <a:xfrm>
            <a:off x="3464224" y="7374799"/>
            <a:ext cx="10679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COMPETENCES</a:t>
            </a:r>
          </a:p>
        </p:txBody>
      </p:sp>
      <p:cxnSp>
        <p:nvCxnSpPr>
          <p:cNvPr id="116" name="Straight Connector 115"/>
          <p:cNvCxnSpPr>
            <a:cxnSpLocks/>
          </p:cNvCxnSpPr>
          <p:nvPr/>
        </p:nvCxnSpPr>
        <p:spPr>
          <a:xfrm>
            <a:off x="383574" y="7517251"/>
            <a:ext cx="29753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/>
          </p:cNvCxnSpPr>
          <p:nvPr/>
        </p:nvCxnSpPr>
        <p:spPr>
          <a:xfrm>
            <a:off x="4544906" y="7517251"/>
            <a:ext cx="26440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148724" y="773603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Langues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48724" y="803612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Anglais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148724" y="835050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Français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148724" y="8664888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Italien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5326025" y="773603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Personnelles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326025" y="8036120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Créative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326025" y="8350504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Sérieuse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326025" y="8664888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Innovante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326025" y="8983485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Organisée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18837" y="8036120"/>
            <a:ext cx="12330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18837" y="8350504"/>
            <a:ext cx="1233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Design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18837" y="8664888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18837" y="8995212"/>
            <a:ext cx="10678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Programmation</a:t>
            </a:r>
            <a:endParaRPr lang="en-GB" sz="9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518837" y="7736038"/>
            <a:ext cx="2727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Professionnelles</a:t>
            </a:r>
            <a:endParaRPr lang="en-GB" sz="9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23692" y="8091587"/>
            <a:ext cx="908823" cy="126067"/>
            <a:chOff x="1597020" y="5989320"/>
            <a:chExt cx="908823" cy="126067"/>
          </a:xfrm>
        </p:grpSpPr>
        <p:sp>
          <p:nvSpPr>
            <p:cNvPr id="18" name="Oval 17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Oval 215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Oval 219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Oval 223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Oval 227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723692" y="8406347"/>
            <a:ext cx="908823" cy="126067"/>
            <a:chOff x="1597020" y="5989320"/>
            <a:chExt cx="908823" cy="126067"/>
          </a:xfrm>
        </p:grpSpPr>
        <p:sp>
          <p:nvSpPr>
            <p:cNvPr id="230" name="Oval 229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Oval 230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Oval 231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Oval 232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Oval 233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1723692" y="8721107"/>
            <a:ext cx="908823" cy="126067"/>
            <a:chOff x="1597020" y="5989320"/>
            <a:chExt cx="908823" cy="126067"/>
          </a:xfrm>
        </p:grpSpPr>
        <p:sp>
          <p:nvSpPr>
            <p:cNvPr id="236" name="Oval 235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Oval 236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Oval 237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Oval 238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Oval 239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723692" y="9035867"/>
            <a:ext cx="908823" cy="126067"/>
            <a:chOff x="1597020" y="5989320"/>
            <a:chExt cx="908823" cy="126067"/>
          </a:xfrm>
        </p:grpSpPr>
        <p:sp>
          <p:nvSpPr>
            <p:cNvPr id="242" name="Oval 241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Oval 242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Oval 243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Oval 244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Oval 245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3762150" y="8091587"/>
            <a:ext cx="908823" cy="126067"/>
            <a:chOff x="1597020" y="5989320"/>
            <a:chExt cx="908823" cy="126067"/>
          </a:xfrm>
        </p:grpSpPr>
        <p:sp>
          <p:nvSpPr>
            <p:cNvPr id="248" name="Oval 247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Oval 248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Oval 249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Oval 250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Oval 251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3762150" y="8406347"/>
            <a:ext cx="908823" cy="126067"/>
            <a:chOff x="1597020" y="5989320"/>
            <a:chExt cx="908823" cy="126067"/>
          </a:xfrm>
        </p:grpSpPr>
        <p:sp>
          <p:nvSpPr>
            <p:cNvPr id="254" name="Oval 253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Oval 254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Oval 255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Oval 256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Oval 257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3762150" y="8721107"/>
            <a:ext cx="908823" cy="126067"/>
            <a:chOff x="1597020" y="5989320"/>
            <a:chExt cx="908823" cy="126067"/>
          </a:xfrm>
        </p:grpSpPr>
        <p:sp>
          <p:nvSpPr>
            <p:cNvPr id="260" name="Oval 259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Oval 260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Oval 261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Oval 262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Oval 263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6252652" y="8091587"/>
            <a:ext cx="908823" cy="126067"/>
            <a:chOff x="1597020" y="5989320"/>
            <a:chExt cx="908823" cy="126067"/>
          </a:xfrm>
        </p:grpSpPr>
        <p:sp>
          <p:nvSpPr>
            <p:cNvPr id="272" name="Oval 271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Oval 273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6252652" y="8406347"/>
            <a:ext cx="908823" cy="126067"/>
            <a:chOff x="1597020" y="5989320"/>
            <a:chExt cx="908823" cy="126067"/>
          </a:xfrm>
        </p:grpSpPr>
        <p:sp>
          <p:nvSpPr>
            <p:cNvPr id="278" name="Oval 277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Oval 278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Oval 279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Oval 280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Oval 281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6252652" y="8721107"/>
            <a:ext cx="908823" cy="126067"/>
            <a:chOff x="1597020" y="5989320"/>
            <a:chExt cx="908823" cy="126067"/>
          </a:xfrm>
        </p:grpSpPr>
        <p:sp>
          <p:nvSpPr>
            <p:cNvPr id="284" name="Oval 283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Oval 284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Oval 285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Oval 286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Oval 287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6252652" y="9056124"/>
            <a:ext cx="908823" cy="126067"/>
            <a:chOff x="1597020" y="5989320"/>
            <a:chExt cx="908823" cy="126067"/>
          </a:xfrm>
        </p:grpSpPr>
        <p:sp>
          <p:nvSpPr>
            <p:cNvPr id="290" name="Oval 289"/>
            <p:cNvSpPr/>
            <p:nvPr/>
          </p:nvSpPr>
          <p:spPr>
            <a:xfrm>
              <a:off x="1597020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Oval 290"/>
            <p:cNvSpPr/>
            <p:nvPr/>
          </p:nvSpPr>
          <p:spPr>
            <a:xfrm>
              <a:off x="1792709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Oval 291"/>
            <p:cNvSpPr/>
            <p:nvPr/>
          </p:nvSpPr>
          <p:spPr>
            <a:xfrm>
              <a:off x="1988398" y="5989320"/>
              <a:ext cx="126067" cy="12606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Oval 292"/>
            <p:cNvSpPr/>
            <p:nvPr/>
          </p:nvSpPr>
          <p:spPr>
            <a:xfrm>
              <a:off x="2184087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Oval 293"/>
            <p:cNvSpPr/>
            <p:nvPr/>
          </p:nvSpPr>
          <p:spPr>
            <a:xfrm>
              <a:off x="2379776" y="5989320"/>
              <a:ext cx="126067" cy="12606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5" name="TextBox 294"/>
          <p:cNvSpPr txBox="1"/>
          <p:nvPr/>
        </p:nvSpPr>
        <p:spPr>
          <a:xfrm>
            <a:off x="3390325" y="9418640"/>
            <a:ext cx="9300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FORMATION</a:t>
            </a:r>
          </a:p>
        </p:txBody>
      </p:sp>
      <p:cxnSp>
        <p:nvCxnSpPr>
          <p:cNvPr id="296" name="Straight Connector 295"/>
          <p:cNvCxnSpPr/>
          <p:nvPr/>
        </p:nvCxnSpPr>
        <p:spPr>
          <a:xfrm>
            <a:off x="452659" y="9549445"/>
            <a:ext cx="29305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4327523" y="9549445"/>
            <a:ext cx="293052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>
            <a:off x="1242376" y="9842790"/>
            <a:ext cx="25498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Ecole/</a:t>
            </a:r>
            <a:r>
              <a:rPr lang="en-PH" sz="1000" dirty="0" err="1">
                <a:solidFill>
                  <a:schemeClr val="bg1"/>
                </a:solidFill>
                <a:cs typeface="Lato" panose="020F0502020204030203" pitchFamily="34" charset="0"/>
              </a:rPr>
              <a:t>Université</a:t>
            </a:r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mr-IN" sz="1000" dirty="0">
                <a:solidFill>
                  <a:schemeClr val="bg1"/>
                </a:solidFill>
                <a:cs typeface="Lato" panose="020F0502020204030203" pitchFamily="34" charset="0"/>
              </a:rPr>
              <a:t>–</a:t>
            </a:r>
            <a:r>
              <a:rPr lang="en-PH" sz="10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en-PH" sz="1000" dirty="0" err="1">
                <a:solidFill>
                  <a:schemeClr val="bg1"/>
                </a:solidFill>
                <a:cs typeface="Lato" panose="020F0502020204030203" pitchFamily="34" charset="0"/>
              </a:rPr>
              <a:t>Diplôme</a:t>
            </a:r>
            <a:endParaRPr lang="en-PH" sz="100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511733" y="9842790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4708187" y="9842790"/>
            <a:ext cx="2549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00" dirty="0">
                <a:solidFill>
                  <a:schemeClr val="bg1"/>
                </a:solidFill>
                <a:cs typeface="Lato" panose="020F0502020204030203" pitchFamily="34" charset="0"/>
              </a:rPr>
              <a:t>Ecole/</a:t>
            </a:r>
            <a:r>
              <a:rPr lang="en-PH" sz="900" dirty="0" err="1">
                <a:solidFill>
                  <a:schemeClr val="bg1"/>
                </a:solidFill>
                <a:cs typeface="Lato" panose="020F0502020204030203" pitchFamily="34" charset="0"/>
              </a:rPr>
              <a:t>Université</a:t>
            </a:r>
            <a:r>
              <a:rPr lang="en-PH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mr-IN" sz="900" dirty="0">
                <a:solidFill>
                  <a:schemeClr val="bg1"/>
                </a:solidFill>
                <a:cs typeface="Lato" panose="020F0502020204030203" pitchFamily="34" charset="0"/>
              </a:rPr>
              <a:t>–</a:t>
            </a:r>
            <a:r>
              <a:rPr lang="en-PH" sz="900" dirty="0">
                <a:solidFill>
                  <a:schemeClr val="bg1"/>
                </a:solidFill>
                <a:cs typeface="Lato" panose="020F0502020204030203" pitchFamily="34" charset="0"/>
              </a:rPr>
              <a:t> </a:t>
            </a:r>
            <a:r>
              <a:rPr lang="en-PH" sz="900" dirty="0" err="1">
                <a:solidFill>
                  <a:schemeClr val="bg1"/>
                </a:solidFill>
                <a:cs typeface="Lato" panose="020F0502020204030203" pitchFamily="34" charset="0"/>
              </a:rPr>
              <a:t>Diplôme</a:t>
            </a:r>
            <a:endParaRPr lang="en-PH" sz="900" dirty="0">
              <a:solidFill>
                <a:schemeClr val="bg1"/>
              </a:solidFill>
              <a:cs typeface="Lato" panose="020F0502020204030203" pitchFamily="34" charset="0"/>
            </a:endParaRPr>
          </a:p>
          <a:p>
            <a:r>
              <a:rPr lang="fr-FR" sz="900" dirty="0">
                <a:solidFill>
                  <a:schemeClr val="bg1"/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3977544" y="9842790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pic>
        <p:nvPicPr>
          <p:cNvPr id="4" name="Image 3" descr="Une image contenant personne, habits, femme&#10;&#10;&#10;&#10;Description générée automatiquement">
            <a:extLst>
              <a:ext uri="{FF2B5EF4-FFF2-40B4-BE49-F238E27FC236}">
                <a16:creationId xmlns:a16="http://schemas.microsoft.com/office/drawing/2014/main" id="{E0DDEA49-3E8D-6E44-A16F-E5E0F987D19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99"/>
          <a:stretch/>
        </p:blipFill>
        <p:spPr>
          <a:xfrm>
            <a:off x="2922504" y="1313270"/>
            <a:ext cx="1717842" cy="1732264"/>
          </a:xfrm>
          <a:prstGeom prst="ellipse">
            <a:avLst/>
          </a:prstGeom>
        </p:spPr>
      </p:pic>
      <p:sp>
        <p:nvSpPr>
          <p:cNvPr id="137" name="TextBox 97">
            <a:extLst>
              <a:ext uri="{FF2B5EF4-FFF2-40B4-BE49-F238E27FC236}">
                <a16:creationId xmlns:a16="http://schemas.microsoft.com/office/drawing/2014/main" id="{E1617722-F52D-BA45-BE0A-BE503FF1A8F3}"/>
              </a:ext>
            </a:extLst>
          </p:cNvPr>
          <p:cNvSpPr txBox="1"/>
          <p:nvPr/>
        </p:nvSpPr>
        <p:spPr>
          <a:xfrm>
            <a:off x="352070" y="610525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38" name="TextBox 98">
            <a:extLst>
              <a:ext uri="{FF2B5EF4-FFF2-40B4-BE49-F238E27FC236}">
                <a16:creationId xmlns:a16="http://schemas.microsoft.com/office/drawing/2014/main" id="{7A0D2864-98CA-ED4D-8AB1-0761084ACA76}"/>
              </a:ext>
            </a:extLst>
          </p:cNvPr>
          <p:cNvSpPr txBox="1"/>
          <p:nvPr/>
        </p:nvSpPr>
        <p:spPr>
          <a:xfrm>
            <a:off x="1287153" y="6148254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39" name="Rounded Rectangle 99">
            <a:extLst>
              <a:ext uri="{FF2B5EF4-FFF2-40B4-BE49-F238E27FC236}">
                <a16:creationId xmlns:a16="http://schemas.microsoft.com/office/drawing/2014/main" id="{BE85645F-AB9D-E44B-BCDA-33696CDBA176}"/>
              </a:ext>
            </a:extLst>
          </p:cNvPr>
          <p:cNvSpPr/>
          <p:nvPr/>
        </p:nvSpPr>
        <p:spPr>
          <a:xfrm>
            <a:off x="369332" y="6366865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140" name="TextBox 103">
            <a:extLst>
              <a:ext uri="{FF2B5EF4-FFF2-40B4-BE49-F238E27FC236}">
                <a16:creationId xmlns:a16="http://schemas.microsoft.com/office/drawing/2014/main" id="{3E32AE9A-7355-D046-B1DA-2741BA7030AE}"/>
              </a:ext>
            </a:extLst>
          </p:cNvPr>
          <p:cNvSpPr txBox="1"/>
          <p:nvPr/>
        </p:nvSpPr>
        <p:spPr>
          <a:xfrm>
            <a:off x="3980923" y="6102087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41" name="TextBox 104">
            <a:extLst>
              <a:ext uri="{FF2B5EF4-FFF2-40B4-BE49-F238E27FC236}">
                <a16:creationId xmlns:a16="http://schemas.microsoft.com/office/drawing/2014/main" id="{B95EAE14-BBE9-8147-B4B2-675C8FE1606D}"/>
              </a:ext>
            </a:extLst>
          </p:cNvPr>
          <p:cNvSpPr txBox="1"/>
          <p:nvPr/>
        </p:nvSpPr>
        <p:spPr>
          <a:xfrm>
            <a:off x="4916006" y="6145086"/>
            <a:ext cx="25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cs typeface="Lato" panose="020F0502020204030203" pitchFamily="34" charset="0"/>
              </a:rPr>
              <a:t>Nom de la Société</a:t>
            </a:r>
          </a:p>
          <a:p>
            <a:r>
              <a:rPr lang="en-GB" sz="1000" i="1" dirty="0">
                <a:solidFill>
                  <a:schemeClr val="bg1"/>
                </a:solidFill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bg1"/>
                </a:solidFill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142" name="Rounded Rectangle 105">
            <a:extLst>
              <a:ext uri="{FF2B5EF4-FFF2-40B4-BE49-F238E27FC236}">
                <a16:creationId xmlns:a16="http://schemas.microsoft.com/office/drawing/2014/main" id="{6414708E-26A7-9C4F-992F-8EDF7530BA13}"/>
              </a:ext>
            </a:extLst>
          </p:cNvPr>
          <p:cNvSpPr/>
          <p:nvPr/>
        </p:nvSpPr>
        <p:spPr>
          <a:xfrm>
            <a:off x="3998185" y="6363697"/>
            <a:ext cx="846386" cy="84638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610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4" y="645775"/>
            <a:ext cx="6659844" cy="93574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99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6" dirty="0" err="1"/>
              <a:t>Créeruncv.com</a:t>
            </a:r>
            <a:r>
              <a:rPr lang="fr-FR" sz="244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3099593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640</Words>
  <Application>Microsoft Macintosh PowerPoint</Application>
  <PresentationFormat>Personnalisé</PresentationFormat>
  <Paragraphs>99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Axel Maille</cp:lastModifiedBy>
  <cp:revision>83</cp:revision>
  <dcterms:created xsi:type="dcterms:W3CDTF">2017-02-16T03:54:32Z</dcterms:created>
  <dcterms:modified xsi:type="dcterms:W3CDTF">2022-08-03T16:13:01Z</dcterms:modified>
</cp:coreProperties>
</file>