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0" r:id="rId2"/>
    <p:sldId id="259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0A8"/>
    <a:srgbClr val="E59E42"/>
    <a:srgbClr val="D44833"/>
    <a:srgbClr val="F1EAD0"/>
    <a:srgbClr val="6699FF"/>
    <a:srgbClr val="D5AAD6"/>
    <a:srgbClr val="643165"/>
    <a:srgbClr val="9999FF"/>
    <a:srgbClr val="33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99453-BEB0-BA45-97F6-BDC32F343210}" v="7" dt="2018-10-16T19:44:46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 autoAdjust="0"/>
    <p:restoredTop sz="95324" autoAdjust="0"/>
  </p:normalViewPr>
  <p:slideViewPr>
    <p:cSldViewPr snapToGrid="0">
      <p:cViewPr varScale="1">
        <p:scale>
          <a:sx n="82" d="100"/>
          <a:sy n="82" d="100"/>
        </p:scale>
        <p:origin x="3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8399453-BEB0-BA45-97F6-BDC32F343210}"/>
    <pc:docChg chg="custSel modSld">
      <pc:chgData name="Axel Maille" userId="065ad68c099279a8" providerId="LiveId" clId="{48399453-BEB0-BA45-97F6-BDC32F343210}" dt="2018-10-16T19:45:42.383" v="238" actId="20577"/>
      <pc:docMkLst>
        <pc:docMk/>
      </pc:docMkLst>
      <pc:sldChg chg="delSp modSp">
        <pc:chgData name="Axel Maille" userId="065ad68c099279a8" providerId="LiveId" clId="{48399453-BEB0-BA45-97F6-BDC32F343210}" dt="2018-10-16T19:45:42.383" v="238" actId="20577"/>
        <pc:sldMkLst>
          <pc:docMk/>
          <pc:sldMk cId="3459098342" sldId="260"/>
        </pc:sldMkLst>
        <pc:spChg chg="mod">
          <ac:chgData name="Axel Maille" userId="065ad68c099279a8" providerId="LiveId" clId="{48399453-BEB0-BA45-97F6-BDC32F343210}" dt="2018-10-16T19:42:43.668" v="26" actId="20577"/>
          <ac:spMkLst>
            <pc:docMk/>
            <pc:sldMk cId="3459098342" sldId="260"/>
            <ac:spMk id="14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2.431" v="149"/>
          <ac:spMkLst>
            <pc:docMk/>
            <pc:sldMk cId="3459098342" sldId="260"/>
            <ac:spMk id="15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3.261" v="87" actId="1076"/>
          <ac:spMkLst>
            <pc:docMk/>
            <pc:sldMk cId="3459098342" sldId="260"/>
            <ac:spMk id="15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3.261" v="87" actId="1076"/>
          <ac:spMkLst>
            <pc:docMk/>
            <pc:sldMk cId="3459098342" sldId="260"/>
            <ac:spMk id="158" creationId="{00000000-0000-0000-0000-000000000000}"/>
          </ac:spMkLst>
        </pc:spChg>
        <pc:spChg chg="del">
          <ac:chgData name="Axel Maille" userId="065ad68c099279a8" providerId="LiveId" clId="{48399453-BEB0-BA45-97F6-BDC32F343210}" dt="2018-10-16T19:43:30.724" v="84" actId="478"/>
          <ac:spMkLst>
            <pc:docMk/>
            <pc:sldMk cId="3459098342" sldId="260"/>
            <ac:spMk id="160" creationId="{00000000-0000-0000-0000-000000000000}"/>
          </ac:spMkLst>
        </pc:spChg>
        <pc:spChg chg="del">
          <ac:chgData name="Axel Maille" userId="065ad68c099279a8" providerId="LiveId" clId="{48399453-BEB0-BA45-97F6-BDC32F343210}" dt="2018-10-16T19:43:30.724" v="84" actId="478"/>
          <ac:spMkLst>
            <pc:docMk/>
            <pc:sldMk cId="3459098342" sldId="260"/>
            <ac:spMk id="16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2:54.643" v="46" actId="20577"/>
          <ac:spMkLst>
            <pc:docMk/>
            <pc:sldMk cId="3459098342" sldId="260"/>
            <ac:spMk id="16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19.287" v="82"/>
          <ac:spMkLst>
            <pc:docMk/>
            <pc:sldMk cId="3459098342" sldId="260"/>
            <ac:spMk id="16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20.682" v="83"/>
          <ac:spMkLst>
            <pc:docMk/>
            <pc:sldMk cId="3459098342" sldId="260"/>
            <ac:spMk id="16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33.274" v="148" actId="20577"/>
          <ac:spMkLst>
            <pc:docMk/>
            <pc:sldMk cId="3459098342" sldId="260"/>
            <ac:spMk id="16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6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50.723" v="153" actId="6549"/>
          <ac:spMkLst>
            <pc:docMk/>
            <pc:sldMk cId="3459098342" sldId="260"/>
            <ac:spMk id="17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56.258" v="162" actId="20577"/>
          <ac:spMkLst>
            <pc:docMk/>
            <pc:sldMk cId="3459098342" sldId="260"/>
            <ac:spMk id="17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01.647" v="174" actId="20577"/>
          <ac:spMkLst>
            <pc:docMk/>
            <pc:sldMk cId="3459098342" sldId="260"/>
            <ac:spMk id="17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05.639" v="181" actId="20577"/>
          <ac:spMkLst>
            <pc:docMk/>
            <pc:sldMk cId="3459098342" sldId="260"/>
            <ac:spMk id="176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11.649" v="191" actId="20577"/>
          <ac:spMkLst>
            <pc:docMk/>
            <pc:sldMk cId="3459098342" sldId="260"/>
            <ac:spMk id="17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15.236" v="198" actId="20577"/>
          <ac:spMkLst>
            <pc:docMk/>
            <pc:sldMk cId="3459098342" sldId="260"/>
            <ac:spMk id="17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7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22.065" v="206" actId="20577"/>
          <ac:spMkLst>
            <pc:docMk/>
            <pc:sldMk cId="3459098342" sldId="260"/>
            <ac:spMk id="180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25.102" v="214" actId="20577"/>
          <ac:spMkLst>
            <pc:docMk/>
            <pc:sldMk cId="3459098342" sldId="260"/>
            <ac:spMk id="18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32.022" v="228" actId="20577"/>
          <ac:spMkLst>
            <pc:docMk/>
            <pc:sldMk cId="3459098342" sldId="260"/>
            <ac:spMk id="18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36.172" v="236" actId="20577"/>
          <ac:spMkLst>
            <pc:docMk/>
            <pc:sldMk cId="3459098342" sldId="260"/>
            <ac:spMk id="18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8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7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199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3:58.604" v="86" actId="1076"/>
          <ac:spMkLst>
            <pc:docMk/>
            <pc:sldMk cId="3459098342" sldId="260"/>
            <ac:spMk id="205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18.030" v="101" actId="20577"/>
          <ac:spMkLst>
            <pc:docMk/>
            <pc:sldMk cId="3459098342" sldId="260"/>
            <ac:spMk id="210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22.766" v="115" actId="20577"/>
          <ac:spMkLst>
            <pc:docMk/>
            <pc:sldMk cId="3459098342" sldId="260"/>
            <ac:spMk id="211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2:33.787" v="15" actId="20577"/>
          <ac:spMkLst>
            <pc:docMk/>
            <pc:sldMk cId="3459098342" sldId="260"/>
            <ac:spMk id="213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5:42.383" v="238" actId="20577"/>
          <ac:spMkLst>
            <pc:docMk/>
            <pc:sldMk cId="3459098342" sldId="260"/>
            <ac:spMk id="214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4.028" v="150"/>
          <ac:spMkLst>
            <pc:docMk/>
            <pc:sldMk cId="3459098342" sldId="260"/>
            <ac:spMk id="218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5.516" v="151"/>
          <ac:spMkLst>
            <pc:docMk/>
            <pc:sldMk cId="3459098342" sldId="260"/>
            <ac:spMk id="222" creationId="{00000000-0000-0000-0000-000000000000}"/>
          </ac:spMkLst>
        </pc:spChg>
        <pc:spChg chg="mod">
          <ac:chgData name="Axel Maille" userId="065ad68c099279a8" providerId="LiveId" clId="{48399453-BEB0-BA45-97F6-BDC32F343210}" dt="2018-10-16T19:44:46.747" v="152"/>
          <ac:spMkLst>
            <pc:docMk/>
            <pc:sldMk cId="3459098342" sldId="260"/>
            <ac:spMk id="226" creationId="{00000000-0000-0000-0000-000000000000}"/>
          </ac:spMkLst>
        </pc:spChg>
        <pc:grpChg chg="mod">
          <ac:chgData name="Axel Maille" userId="065ad68c099279a8" providerId="LiveId" clId="{48399453-BEB0-BA45-97F6-BDC32F343210}" dt="2018-10-16T19:44:42.431" v="149"/>
          <ac:grpSpMkLst>
            <pc:docMk/>
            <pc:sldMk cId="3459098342" sldId="260"/>
            <ac:grpSpMk id="215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4.028" v="150"/>
          <ac:grpSpMkLst>
            <pc:docMk/>
            <pc:sldMk cId="3459098342" sldId="260"/>
            <ac:grpSpMk id="216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5.516" v="151"/>
          <ac:grpSpMkLst>
            <pc:docMk/>
            <pc:sldMk cId="3459098342" sldId="260"/>
            <ac:grpSpMk id="220" creationId="{00000000-0000-0000-0000-000000000000}"/>
          </ac:grpSpMkLst>
        </pc:grpChg>
        <pc:grpChg chg="mod">
          <ac:chgData name="Axel Maille" userId="065ad68c099279a8" providerId="LiveId" clId="{48399453-BEB0-BA45-97F6-BDC32F343210}" dt="2018-10-16T19:44:46.747" v="152"/>
          <ac:grpSpMkLst>
            <pc:docMk/>
            <pc:sldMk cId="3459098342" sldId="260"/>
            <ac:grpSpMk id="224" creationId="{00000000-0000-0000-0000-000000000000}"/>
          </ac:grpSpMkLst>
        </pc:grp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4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6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88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0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2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4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6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198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0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2" creationId="{00000000-0000-0000-0000-000000000000}"/>
          </ac:cxnSpMkLst>
        </pc:cxnChg>
        <pc:cxnChg chg="mod">
          <ac:chgData name="Axel Maille" userId="065ad68c099279a8" providerId="LiveId" clId="{48399453-BEB0-BA45-97F6-BDC32F343210}" dt="2018-10-16T19:43:58.604" v="86" actId="1076"/>
          <ac:cxnSpMkLst>
            <pc:docMk/>
            <pc:sldMk cId="3459098342" sldId="260"/>
            <ac:cxnSpMk id="204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396387" y="464589"/>
            <a:ext cx="6770077" cy="97594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143"/>
          <p:cNvSpPr txBox="1"/>
          <p:nvPr/>
        </p:nvSpPr>
        <p:spPr>
          <a:xfrm>
            <a:off x="3780450" y="1615035"/>
            <a:ext cx="853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EXPERIENCE</a:t>
            </a:r>
          </a:p>
        </p:txBody>
      </p:sp>
      <p:grpSp>
        <p:nvGrpSpPr>
          <p:cNvPr id="215" name="Group 214"/>
          <p:cNvGrpSpPr/>
          <p:nvPr/>
        </p:nvGrpSpPr>
        <p:grpSpPr>
          <a:xfrm>
            <a:off x="3780450" y="1956349"/>
            <a:ext cx="3200354" cy="1107996"/>
            <a:chOff x="3780450" y="5963101"/>
            <a:chExt cx="3200354" cy="1107996"/>
          </a:xfrm>
        </p:grpSpPr>
        <p:sp>
          <p:nvSpPr>
            <p:cNvPr id="154" name="TextBox 153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COMPANY</a:t>
              </a:r>
            </a:p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551574" y="2884931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PROFIL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25425" y="3150701"/>
            <a:ext cx="2906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 soyez précis, imaginatif et mettez en valeur votre potentiel professionnel.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780450" y="7912506"/>
            <a:ext cx="1170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FORMATION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511093" y="8240029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Ecole/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Université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mr-IN" sz="1000" dirty="0">
                <a:solidFill>
                  <a:schemeClr val="bg1"/>
                </a:solidFill>
                <a:cs typeface="Lato" panose="020F0502020204030203" pitchFamily="34" charset="0"/>
              </a:rPr>
              <a:t>–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Diplôme</a:t>
            </a:r>
            <a:endParaRPr lang="en-PH" sz="10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3780450" y="8240029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511093" y="8929243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Ecole/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Université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mr-IN" sz="1000" dirty="0">
                <a:solidFill>
                  <a:schemeClr val="bg1"/>
                </a:solidFill>
                <a:cs typeface="Lato" panose="020F0502020204030203" pitchFamily="34" charset="0"/>
              </a:rPr>
              <a:t>–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Diplôme</a:t>
            </a:r>
            <a:endParaRPr lang="en-PH" sz="10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780450" y="8929243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64590" y="1615035"/>
            <a:ext cx="989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CONTACT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67389" y="2421691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12 rue de la </a:t>
            </a:r>
            <a:r>
              <a:rPr lang="en-PH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Réussite</a:t>
            </a:r>
            <a:r>
              <a:rPr lang="en-PH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 75012 Paris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86133" y="4533369"/>
            <a:ext cx="1015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6B0A8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COMPETENCES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25707" y="5105981"/>
            <a:ext cx="123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25707" y="5420365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25707" y="573474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25707" y="604913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Google Ads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25707" y="6367878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Langues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25707" y="666796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Anglais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25707" y="698234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Allemand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25707" y="729672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Italien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25707" y="7681796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Personnelles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25707" y="798187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Créative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25707" y="8296262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Innovant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25707" y="861064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Sérieux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25707" y="892924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Organisé</a:t>
            </a:r>
            <a:endParaRPr lang="en-GB" sz="1000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1858726" y="522758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612343" y="516246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V="1">
            <a:off x="1858726" y="5541519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327691" y="5476397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1858726" y="585545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2612343" y="579033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1858726" y="6169389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327691" y="6104267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1858726" y="6765636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2612343" y="6700514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1858726" y="7085904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2327691" y="7020782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1858726" y="7406172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2612343" y="7341050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 flipV="1">
            <a:off x="1858726" y="8088480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2612343" y="8023358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 flipV="1">
            <a:off x="1858726" y="8402415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2327691" y="8337293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1858726" y="8716350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612343" y="8651228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1858726" y="9030285"/>
            <a:ext cx="1420367" cy="3017"/>
          </a:xfrm>
          <a:prstGeom prst="line">
            <a:avLst/>
          </a:prstGeom>
          <a:ln w="12700">
            <a:solidFill>
              <a:srgbClr val="E59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/>
          <p:nvPr/>
        </p:nvSpPr>
        <p:spPr>
          <a:xfrm>
            <a:off x="2327691" y="8965163"/>
            <a:ext cx="137160" cy="133260"/>
          </a:xfrm>
          <a:prstGeom prst="ellipse">
            <a:avLst/>
          </a:prstGeom>
          <a:solidFill>
            <a:srgbClr val="E59E42"/>
          </a:solidFill>
          <a:ln>
            <a:solidFill>
              <a:srgbClr val="E59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Libre Baskerville" panose="02000000000000000000" pitchFamily="50" charset="0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7" y="2475807"/>
            <a:ext cx="168487" cy="168487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6" y="1927907"/>
            <a:ext cx="125989" cy="125989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2" y="2290920"/>
            <a:ext cx="144337" cy="144337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6" y="2094445"/>
            <a:ext cx="155926" cy="155926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>
            <a:off x="967389" y="1849314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06 01 02 03 04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967389" y="2040106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01 02 03 04 05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967389" y="2230898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mail@mail.com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579142" y="604043"/>
            <a:ext cx="4551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1EAD0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Dany PANDINO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625707" y="4806584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latin typeface="Libre Baskerville" panose="02000000000000000000" pitchFamily="50" charset="0"/>
                <a:cs typeface="Lato" panose="020F0502020204030203" pitchFamily="34" charset="0"/>
              </a:rPr>
              <a:t>Professionnelles</a:t>
            </a:r>
            <a:endParaRPr lang="en-GB" sz="1000" b="1" i="1" dirty="0">
              <a:solidFill>
                <a:schemeClr val="bg1"/>
              </a:solidFill>
              <a:latin typeface="Libre Baskerville" panose="020000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3780450" y="3414456"/>
            <a:ext cx="3200354" cy="1107996"/>
            <a:chOff x="3780450" y="5963101"/>
            <a:chExt cx="3200354" cy="1107996"/>
          </a:xfrm>
        </p:grpSpPr>
        <p:sp>
          <p:nvSpPr>
            <p:cNvPr id="217" name="TextBox 216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COMPANY</a:t>
              </a:r>
            </a:p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780450" y="4872563"/>
            <a:ext cx="3200354" cy="1107996"/>
            <a:chOff x="3780450" y="5963101"/>
            <a:chExt cx="3200354" cy="1107996"/>
          </a:xfrm>
        </p:grpSpPr>
        <p:sp>
          <p:nvSpPr>
            <p:cNvPr id="221" name="TextBox 220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COMPANY</a:t>
              </a:r>
            </a:p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3780450" y="6330670"/>
            <a:ext cx="3200354" cy="1107996"/>
            <a:chOff x="3780450" y="5963101"/>
            <a:chExt cx="3200354" cy="1107996"/>
          </a:xfrm>
        </p:grpSpPr>
        <p:sp>
          <p:nvSpPr>
            <p:cNvPr id="225" name="TextBox 224"/>
            <p:cNvSpPr txBox="1"/>
            <p:nvPr/>
          </p:nvSpPr>
          <p:spPr>
            <a:xfrm>
              <a:off x="3780450" y="5963101"/>
              <a:ext cx="1029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latin typeface="Libre Baskerville" panose="02000000000000000000" pitchFamily="50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715534" y="5963101"/>
              <a:ext cx="2265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  <a:cs typeface="Lato" panose="020F0502020204030203" pitchFamily="34" charset="0"/>
                </a:rPr>
                <a:t>Nom de la </a:t>
              </a:r>
              <a:r>
                <a:rPr lang="en-GB" sz="1000" b="1" dirty="0" err="1">
                  <a:solidFill>
                    <a:schemeClr val="bg1"/>
                  </a:solidFill>
                  <a:cs typeface="Lato" panose="020F0502020204030203" pitchFamily="34" charset="0"/>
                </a:rPr>
                <a:t>société</a:t>
              </a:r>
              <a:endParaRPr lang="en-GB" sz="1000" b="1" dirty="0">
                <a:solidFill>
                  <a:schemeClr val="bg1"/>
                </a:solidFill>
                <a:cs typeface="Lato" panose="020F0502020204030203" pitchFamily="34" charset="0"/>
              </a:endParaRPr>
            </a:p>
            <a:p>
              <a:r>
                <a:rPr lang="en-GB" sz="1000" i="1" dirty="0">
                  <a:solidFill>
                    <a:schemeClr val="bg1"/>
                  </a:solidFill>
                  <a:cs typeface="Lato" panose="020F0502020204030203" pitchFamily="34" charset="0"/>
                </a:rPr>
                <a:t>Titre du poste</a:t>
              </a:r>
            </a:p>
            <a:p>
              <a:pPr defTabSz="685800">
                <a:defRPr/>
              </a:pPr>
              <a:r>
                <a:rPr lang="fr-FR" sz="1000" dirty="0">
                  <a:solidFill>
                    <a:schemeClr val="bg1"/>
                  </a:solidFill>
                  <a:ea typeface="Lato" charset="0"/>
                  <a:cs typeface="Lato" charset="0"/>
                </a:rPr>
                <a:t>Décrivez ici les fonctions que vous avez occupées. Décrivez également vos missions, et les résultats que vous avez obtenus, n’hésitez pas à les quantifier.</a:t>
              </a: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3797712" y="6224711"/>
              <a:ext cx="846386" cy="846386"/>
            </a:xfrm>
            <a:prstGeom prst="roundRect">
              <a:avLst/>
            </a:prstGeom>
            <a:solidFill>
              <a:srgbClr val="E5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COMPANY</a:t>
              </a:r>
            </a:p>
            <a:p>
              <a:pPr algn="ctr"/>
              <a:r>
                <a:rPr lang="en-GB" sz="1000" dirty="0">
                  <a:solidFill>
                    <a:srgbClr val="1A2555"/>
                  </a:solidFill>
                  <a:latin typeface="Libre Baskerville" panose="02000000000000000000" pitchFamily="50" charset="0"/>
                </a:rPr>
                <a:t>LOGO</a:t>
              </a:r>
            </a:p>
          </p:txBody>
        </p:sp>
      </p:grpSp>
      <p:cxnSp>
        <p:nvCxnSpPr>
          <p:cNvPr id="229" name="Straight Connector 228"/>
          <p:cNvCxnSpPr/>
          <p:nvPr/>
        </p:nvCxnSpPr>
        <p:spPr>
          <a:xfrm>
            <a:off x="3510808" y="1615035"/>
            <a:ext cx="0" cy="8258843"/>
          </a:xfrm>
          <a:prstGeom prst="line">
            <a:avLst/>
          </a:prstGeom>
          <a:ln w="28575" cap="rnd">
            <a:solidFill>
              <a:srgbClr val="86B0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371878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585</Words>
  <Application>Microsoft Macintosh PowerPoint</Application>
  <PresentationFormat>Personnalisé</PresentationFormat>
  <Paragraphs>93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Libre Baskerville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76</cp:revision>
  <dcterms:created xsi:type="dcterms:W3CDTF">2017-02-16T03:54:32Z</dcterms:created>
  <dcterms:modified xsi:type="dcterms:W3CDTF">2020-11-18T15:42:55Z</dcterms:modified>
</cp:coreProperties>
</file>