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8A8"/>
    <a:srgbClr val="F15773"/>
    <a:srgbClr val="333F50"/>
    <a:srgbClr val="FBA341"/>
    <a:srgbClr val="33CCCC"/>
    <a:srgbClr val="B1DAE0"/>
    <a:srgbClr val="22336B"/>
    <a:srgbClr val="1A2555"/>
    <a:srgbClr val="0CF4B4"/>
    <a:srgbClr val="F0B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C984A-3008-3D41-B0CD-A731C1FD0B87}" v="21" dt="2018-10-12T12:38:47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 varScale="1">
        <p:scale>
          <a:sx n="82" d="100"/>
          <a:sy n="82" d="100"/>
        </p:scale>
        <p:origin x="3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6CC984A-3008-3D41-B0CD-A731C1FD0B87}"/>
    <pc:docChg chg="undo custSel modSld">
      <pc:chgData name="Axel Maille" userId="065ad68c099279a8" providerId="LiveId" clId="{56CC984A-3008-3D41-B0CD-A731C1FD0B87}" dt="2018-10-12T12:41:11.494" v="263" actId="1076"/>
      <pc:docMkLst>
        <pc:docMk/>
      </pc:docMkLst>
      <pc:sldChg chg="addSp delSp modSp">
        <pc:chgData name="Axel Maille" userId="065ad68c099279a8" providerId="LiveId" clId="{56CC984A-3008-3D41-B0CD-A731C1FD0B87}" dt="2018-10-12T12:41:11.494" v="263" actId="1076"/>
        <pc:sldMkLst>
          <pc:docMk/>
          <pc:sldMk cId="3889010418" sldId="259"/>
        </pc:sldMkLst>
        <pc:spChg chg="mod">
          <ac:chgData name="Axel Maille" userId="065ad68c099279a8" providerId="LiveId" clId="{56CC984A-3008-3D41-B0CD-A731C1FD0B87}" dt="2018-10-12T12:35:35.003" v="58" actId="1076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4.311" v="77" actId="207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7.727" v="78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8.928" v="79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20.875" v="80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7:35.279" v="72" actId="1076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7:35.279" v="72" actId="1076"/>
          <ac:spMkLst>
            <pc:docMk/>
            <pc:sldMk cId="3889010418" sldId="259"/>
            <ac:spMk id="104" creationId="{00000000-0000-0000-0000-000000000000}"/>
          </ac:spMkLst>
        </pc:spChg>
        <pc:spChg chg="del">
          <ac:chgData name="Axel Maille" userId="065ad68c099279a8" providerId="LiveId" clId="{56CC984A-3008-3D41-B0CD-A731C1FD0B87}" dt="2018-10-12T12:34:49.573" v="49" actId="478"/>
          <ac:spMkLst>
            <pc:docMk/>
            <pc:sldMk cId="3889010418" sldId="259"/>
            <ac:spMk id="105" creationId="{00000000-0000-0000-0000-000000000000}"/>
          </ac:spMkLst>
        </pc:spChg>
        <pc:spChg chg="del">
          <ac:chgData name="Axel Maille" userId="065ad68c099279a8" providerId="LiveId" clId="{56CC984A-3008-3D41-B0CD-A731C1FD0B87}" dt="2018-10-12T12:34:49.573" v="49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45.127" v="83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1:11.494" v="263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1:11.494" v="263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59.660" v="262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0.393" v="171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45.856" v="191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1.492" v="200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5.992" v="20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4.247" v="178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9.805" v="21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03.517" v="223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07.309" v="231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8.588" v="190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11.416" v="238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17.966" v="245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21.653" v="253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34.955" v="261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4" creationId="{00000000-0000-0000-0000-000000000000}"/>
          </ac:spMkLst>
        </pc:spChg>
        <pc:picChg chg="add mod modCrop">
          <ac:chgData name="Axel Maille" userId="065ad68c099279a8" providerId="LiveId" clId="{56CC984A-3008-3D41-B0CD-A731C1FD0B87}" dt="2018-10-12T12:36:39.217" v="65" actId="1076"/>
          <ac:picMkLst>
            <pc:docMk/>
            <pc:sldMk cId="3889010418" sldId="259"/>
            <ac:picMk id="3" creationId="{2B5213FA-C8B6-F646-A6FD-E6E2DC03E37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607045" y="4229093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15773"/>
                </a:solidFill>
                <a:cs typeface="Lato" panose="020F0502020204030203" pitchFamily="34" charset="0"/>
              </a:rPr>
              <a:t>EXPERIENCE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699448" y="461929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634531" y="461929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15773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2" name="Oval 91"/>
          <p:cNvSpPr/>
          <p:nvPr/>
        </p:nvSpPr>
        <p:spPr>
          <a:xfrm>
            <a:off x="3716710" y="4880905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99448" y="596417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634531" y="5964170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15773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5" name="Oval 94"/>
          <p:cNvSpPr/>
          <p:nvPr/>
        </p:nvSpPr>
        <p:spPr>
          <a:xfrm>
            <a:off x="3716710" y="6225780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699448" y="730904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34531" y="730904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15773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8" name="Oval 97"/>
          <p:cNvSpPr/>
          <p:nvPr/>
        </p:nvSpPr>
        <p:spPr>
          <a:xfrm>
            <a:off x="3716710" y="7570655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699448" y="865392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634531" y="865392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F15773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01" name="Oval 100"/>
          <p:cNvSpPr/>
          <p:nvPr/>
        </p:nvSpPr>
        <p:spPr>
          <a:xfrm>
            <a:off x="3716710" y="8915531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607045" y="2798040"/>
            <a:ext cx="85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40B8A8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607045" y="3124461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76999" y="8504888"/>
            <a:ext cx="138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15773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69256" y="8911349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Ecole/</a:t>
            </a:r>
            <a:r>
              <a:rPr lang="en-PH" sz="1100" dirty="0" err="1">
                <a:cs typeface="Lato" panose="020F0502020204030203" pitchFamily="34" charset="0"/>
              </a:rPr>
              <a:t>Université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mr-IN" sz="1100" dirty="0">
                <a:cs typeface="Lato" panose="020F0502020204030203" pitchFamily="34" charset="0"/>
              </a:rPr>
              <a:t>–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Diplôme</a:t>
            </a:r>
            <a:endParaRPr lang="en-PH" sz="11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8764" y="891134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597375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cs typeface="Lato" panose="020F0502020204030203" pitchFamily="34" charset="0"/>
              </a:rPr>
              <a:t>Ecole/</a:t>
            </a:r>
            <a:r>
              <a:rPr lang="en-PH" sz="1100" dirty="0" err="1">
                <a:cs typeface="Lato" panose="020F0502020204030203" pitchFamily="34" charset="0"/>
              </a:rPr>
              <a:t>Université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mr-IN" sz="1100" dirty="0">
                <a:cs typeface="Lato" panose="020F0502020204030203" pitchFamily="34" charset="0"/>
              </a:rPr>
              <a:t>–</a:t>
            </a:r>
            <a:r>
              <a:rPr lang="en-PH" sz="1100" dirty="0">
                <a:cs typeface="Lato" panose="020F0502020204030203" pitchFamily="34" charset="0"/>
              </a:rPr>
              <a:t> </a:t>
            </a:r>
            <a:r>
              <a:rPr lang="en-PH" sz="1100" dirty="0" err="1">
                <a:cs typeface="Lato" panose="020F0502020204030203" pitchFamily="34" charset="0"/>
              </a:rPr>
              <a:t>Diplôme</a:t>
            </a:r>
            <a:endParaRPr lang="en-PH" sz="11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8764" y="959737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6999" y="2214993"/>
            <a:ext cx="1081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BA341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34333" y="2538139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Tel : 01 02 03 04 05</a:t>
            </a:r>
          </a:p>
          <a:p>
            <a:r>
              <a:rPr lang="en-GB" sz="1000" dirty="0">
                <a:cs typeface="Lato" panose="020F0502020204030203" pitchFamily="34" charset="0"/>
              </a:rPr>
              <a:t>Mobile : 06 01 02 03 04</a:t>
            </a:r>
          </a:p>
          <a:p>
            <a:r>
              <a:rPr lang="en-PH" sz="1000" dirty="0">
                <a:cs typeface="Lato" panose="020F0502020204030203" pitchFamily="34" charset="0"/>
              </a:rPr>
              <a:t>Address : 12 rue de la </a:t>
            </a:r>
            <a:r>
              <a:rPr lang="en-PH" sz="1000" dirty="0" err="1">
                <a:cs typeface="Lato" panose="020F0502020204030203" pitchFamily="34" charset="0"/>
              </a:rPr>
              <a:t>Réussite</a:t>
            </a:r>
            <a:r>
              <a:rPr lang="en-PH" sz="1000" dirty="0">
                <a:cs typeface="Lato" panose="020F0502020204030203" pitchFamily="34" charset="0"/>
              </a:rPr>
              <a:t> 75012 Paris</a:t>
            </a:r>
          </a:p>
          <a:p>
            <a:r>
              <a:rPr lang="en-PH" sz="1000" dirty="0">
                <a:cs typeface="Lato" panose="020F0502020204030203" pitchFamily="34" charset="0"/>
              </a:rPr>
              <a:t>Email : mail@mail.com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6999" y="3341396"/>
            <a:ext cx="1617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40B8A8"/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28930" y="373120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Professionnelles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403128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34567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228930" y="46600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9744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45283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Langues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7529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Agnlais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60673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Italien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38168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Allemand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7667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7066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Créatif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381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Sérieux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6956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Innovant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80142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Organisé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66739" y="601963"/>
            <a:ext cx="4705078" cy="929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rgbClr val="40B8A8"/>
                </a:solidFill>
              </a:rPr>
              <a:t>Pierre Quill</a:t>
            </a:r>
          </a:p>
        </p:txBody>
      </p:sp>
      <p:grpSp>
        <p:nvGrpSpPr>
          <p:cNvPr id="218" name="Group 217"/>
          <p:cNvGrpSpPr/>
          <p:nvPr/>
        </p:nvGrpSpPr>
        <p:grpSpPr>
          <a:xfrm>
            <a:off x="1443176" y="4057648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19" name="Oval 21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443176" y="4374139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26" name="Oval 22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Oval 22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Oval 22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Oval 22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Oval 22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443176" y="4679265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32" name="Oval 23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Oval 23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Oval 23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Oval 23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Oval 23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443176" y="4991753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38" name="Oval 23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Oval 23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Oval 23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Oval 24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Oval 24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443176" y="5782159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44" name="Oval 24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Oval 24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Oval 24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Oval 24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Oval 24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1443176" y="6098650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50" name="Oval 24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Oval 25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Oval 25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Oval 25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Oval 25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443176" y="6403776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56" name="Oval 25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Oval 25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Oval 25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9" name="Oval 25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Oval 25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1443176" y="7120419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62" name="Oval 26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3" name="Oval 26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4" name="Oval 26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5" name="Oval 26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Oval 26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443176" y="7436910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68" name="Oval 26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Oval 26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Oval 27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Oval 27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1443176" y="7742036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74" name="Oval 27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Oval 27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Oval 27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Oval 27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Oval 27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443176" y="8054524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80" name="Oval 27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Oval 28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Oval 28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Oval 28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Oval 28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2B5213FA-C8B6-F646-A6FD-E6E2DC03E3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4" r="6734"/>
          <a:stretch/>
        </p:blipFill>
        <p:spPr>
          <a:xfrm>
            <a:off x="4634531" y="67939"/>
            <a:ext cx="2729556" cy="27301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063057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590</Words>
  <Application>Microsoft Macintosh PowerPoint</Application>
  <PresentationFormat>Personnalisé</PresentationFormat>
  <Paragraphs>90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40</cp:revision>
  <dcterms:created xsi:type="dcterms:W3CDTF">2017-02-16T03:54:32Z</dcterms:created>
  <dcterms:modified xsi:type="dcterms:W3CDTF">2020-11-18T15:43:21Z</dcterms:modified>
</cp:coreProperties>
</file>