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4"/>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45AF898-91FF-3848-9DCE-0130330CE29E}"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45AF898-91FF-3848-9DCE-0130330CE29E}"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45AF898-91FF-3848-9DCE-0130330CE29E}"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45AF898-91FF-3848-9DCE-0130330CE29E}"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AF898-91FF-3848-9DCE-0130330CE29E}"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45AF898-91FF-3848-9DCE-0130330CE29E}"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45AF898-91FF-3848-9DCE-0130330CE29E}"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45AF898-91FF-3848-9DCE-0130330CE29E}"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9653FE3-2857-BF47-848F-84E48887B835}" type="slidenum">
              <a:rPr lang="fr-FR" smtClean="0"/>
              <a:t>‹N°›</a:t>
            </a:fld>
            <a:endParaRPr lang="fr-FR"/>
          </a:p>
        </p:txBody>
      </p:sp>
    </p:spTree>
    <p:extLst>
      <p:ext uri="{BB962C8B-B14F-4D97-AF65-F5344CB8AC3E}">
        <p14:creationId xmlns:p14="http://schemas.microsoft.com/office/powerpoint/2010/main" val="941081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62850" cy="1915319"/>
          </a:xfrm>
          <a:prstGeom prst="rect">
            <a:avLst/>
          </a:prstGeom>
          <a:solidFill>
            <a:srgbClr val="E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52"/>
          <p:cNvCxnSpPr/>
          <p:nvPr/>
        </p:nvCxnSpPr>
        <p:spPr>
          <a:xfrm>
            <a:off x="0" y="1991519"/>
            <a:ext cx="756285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6012" r="27241"/>
          <a:stretch/>
        </p:blipFill>
        <p:spPr>
          <a:xfrm>
            <a:off x="262550" y="231747"/>
            <a:ext cx="1451875" cy="1451824"/>
          </a:xfrm>
          <a:prstGeom prst="ellipse">
            <a:avLst/>
          </a:prstGeom>
          <a:ln>
            <a:solidFill>
              <a:srgbClr val="FF0000"/>
            </a:solidFill>
          </a:ln>
        </p:spPr>
      </p:pic>
      <p:sp>
        <p:nvSpPr>
          <p:cNvPr id="7" name="ZoneTexte 6"/>
          <p:cNvSpPr txBox="1"/>
          <p:nvPr/>
        </p:nvSpPr>
        <p:spPr>
          <a:xfrm>
            <a:off x="1781172" y="152926"/>
            <a:ext cx="3487945" cy="646331"/>
          </a:xfrm>
          <a:prstGeom prst="rect">
            <a:avLst/>
          </a:prstGeom>
          <a:noFill/>
        </p:spPr>
        <p:txBody>
          <a:bodyPr wrap="square" rtlCol="0">
            <a:spAutoFit/>
          </a:bodyPr>
          <a:lstStyle/>
          <a:p>
            <a:r>
              <a:rPr lang="fr-FR" sz="3600" dirty="0" err="1"/>
              <a:t>Johakim</a:t>
            </a:r>
            <a:r>
              <a:rPr lang="fr-FR" sz="3600" dirty="0"/>
              <a:t> PARENTS </a:t>
            </a:r>
          </a:p>
        </p:txBody>
      </p:sp>
      <p:sp>
        <p:nvSpPr>
          <p:cNvPr id="8" name="Rectangle 8"/>
          <p:cNvSpPr/>
          <p:nvPr/>
        </p:nvSpPr>
        <p:spPr>
          <a:xfrm>
            <a:off x="1781172" y="799257"/>
            <a:ext cx="3578479" cy="1015663"/>
          </a:xfrm>
          <a:prstGeom prst="rect">
            <a:avLst/>
          </a:prstGeom>
        </p:spPr>
        <p:txBody>
          <a:bodyPr wrap="square">
            <a:spAutoFit/>
          </a:bodyPr>
          <a:lstStyle/>
          <a:p>
            <a:pPr>
              <a:tabLst>
                <a:tab pos="723900" algn="l"/>
                <a:tab pos="1447800" algn="l"/>
                <a:tab pos="2171700" algn="l"/>
              </a:tabLst>
            </a:pPr>
            <a:r>
              <a:rPr lang="fr-FR" sz="10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9" name="Text Placeholder 5"/>
          <p:cNvSpPr txBox="1">
            <a:spLocks/>
          </p:cNvSpPr>
          <p:nvPr/>
        </p:nvSpPr>
        <p:spPr>
          <a:xfrm>
            <a:off x="5459240" y="338798"/>
            <a:ext cx="2100435" cy="1476121"/>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err="1"/>
              <a:t>Adresse</a:t>
            </a:r>
            <a:r>
              <a:rPr lang="en-US" sz="1000" dirty="0"/>
              <a:t> : 12 rue de la </a:t>
            </a:r>
            <a:r>
              <a:rPr lang="en-US" sz="1000" dirty="0" err="1"/>
              <a:t>Réussite</a:t>
            </a:r>
            <a:r>
              <a:rPr lang="en-US" sz="1000" dirty="0"/>
              <a:t> 75012 Paris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a:t>Tel : 01.02.03.04.05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a:t>Mob : 06.01.02.03.04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a:ln>
                  <a:noFill/>
                </a:ln>
                <a:solidFill>
                  <a:schemeClr val="tx1"/>
                </a:solidFill>
                <a:effectLst/>
                <a:uLnTx/>
                <a:uFillTx/>
              </a:rPr>
              <a:t>Mail : </a:t>
            </a:r>
            <a:r>
              <a:rPr kumimoji="0" lang="en-US" sz="1000" b="0" i="0" u="none" strike="noStrike" kern="1200" cap="none" spc="0" normalizeH="0" baseline="0" noProof="0" dirty="0" err="1">
                <a:ln>
                  <a:noFill/>
                </a:ln>
                <a:solidFill>
                  <a:schemeClr val="tx1"/>
                </a:solidFill>
                <a:effectLst/>
                <a:uLnTx/>
                <a:uFillTx/>
              </a:rPr>
              <a:t>mail@mail.com</a:t>
            </a:r>
            <a:endParaRPr kumimoji="0" lang="en-US" sz="10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a:t>Web : </a:t>
            </a:r>
            <a:r>
              <a:rPr lang="en-US" sz="1000" dirty="0" err="1"/>
              <a:t>LinkedIn.com</a:t>
            </a:r>
            <a:r>
              <a:rPr lang="en-US" sz="1000" dirty="0"/>
              <a:t>/</a:t>
            </a:r>
            <a:r>
              <a:rPr lang="en-US" sz="1000" dirty="0" err="1"/>
              <a:t>Moi</a:t>
            </a:r>
            <a:endParaRPr lang="en-US" sz="1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000" b="0" i="0" u="none" strike="noStrike" kern="1200" cap="none" spc="0" normalizeH="0" baseline="0" noProof="0" dirty="0">
              <a:ln>
                <a:noFill/>
              </a:ln>
              <a:solidFill>
                <a:schemeClr val="tx1"/>
              </a:solidFill>
              <a:effectLst/>
              <a:uLnTx/>
              <a:uFillTx/>
            </a:endParaRPr>
          </a:p>
        </p:txBody>
      </p:sp>
      <p:cxnSp>
        <p:nvCxnSpPr>
          <p:cNvPr id="10" name="Connecteur droit 9"/>
          <p:cNvCxnSpPr/>
          <p:nvPr/>
        </p:nvCxnSpPr>
        <p:spPr>
          <a:xfrm>
            <a:off x="1573746" y="2564815"/>
            <a:ext cx="0" cy="4229766"/>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781172" y="2790166"/>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2" name="ZoneTexte 11"/>
          <p:cNvSpPr txBox="1"/>
          <p:nvPr/>
        </p:nvSpPr>
        <p:spPr>
          <a:xfrm>
            <a:off x="159205" y="2790166"/>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14" name="Rectangle 13"/>
          <p:cNvSpPr/>
          <p:nvPr/>
        </p:nvSpPr>
        <p:spPr>
          <a:xfrm>
            <a:off x="1781172" y="3919428"/>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5" name="Rectangle 14"/>
          <p:cNvSpPr/>
          <p:nvPr/>
        </p:nvSpPr>
        <p:spPr>
          <a:xfrm>
            <a:off x="1781172" y="5017998"/>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6" name="ZoneTexte 15"/>
          <p:cNvSpPr txBox="1"/>
          <p:nvPr/>
        </p:nvSpPr>
        <p:spPr>
          <a:xfrm>
            <a:off x="159205" y="3940415"/>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18" name="ZoneTexte 17"/>
          <p:cNvSpPr txBox="1"/>
          <p:nvPr/>
        </p:nvSpPr>
        <p:spPr>
          <a:xfrm>
            <a:off x="159205" y="5033013"/>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20" name="Rectangle 19"/>
          <p:cNvSpPr/>
          <p:nvPr/>
        </p:nvSpPr>
        <p:spPr>
          <a:xfrm>
            <a:off x="1781172" y="2106706"/>
            <a:ext cx="3182987" cy="369332"/>
          </a:xfrm>
          <a:prstGeom prst="rect">
            <a:avLst/>
          </a:prstGeom>
        </p:spPr>
        <p:txBody>
          <a:bodyPr wrap="none">
            <a:spAutoFit/>
          </a:bodyPr>
          <a:lstStyle/>
          <a:p>
            <a:r>
              <a:rPr lang="fr-FR" b="1" dirty="0"/>
              <a:t>EXPERIENCE PROFESSIONNELLE</a:t>
            </a:r>
          </a:p>
        </p:txBody>
      </p:sp>
      <p:sp>
        <p:nvSpPr>
          <p:cNvPr id="21" name="Rectangle 20"/>
          <p:cNvSpPr/>
          <p:nvPr/>
        </p:nvSpPr>
        <p:spPr>
          <a:xfrm>
            <a:off x="1779615" y="7010287"/>
            <a:ext cx="1380121" cy="369332"/>
          </a:xfrm>
          <a:prstGeom prst="rect">
            <a:avLst/>
          </a:prstGeom>
        </p:spPr>
        <p:txBody>
          <a:bodyPr wrap="none">
            <a:spAutoFit/>
          </a:bodyPr>
          <a:lstStyle/>
          <a:p>
            <a:r>
              <a:rPr lang="fr-FR" b="1" dirty="0"/>
              <a:t>FORMATION</a:t>
            </a:r>
          </a:p>
        </p:txBody>
      </p:sp>
      <p:sp>
        <p:nvSpPr>
          <p:cNvPr id="22" name="Rectangle 21"/>
          <p:cNvSpPr/>
          <p:nvPr/>
        </p:nvSpPr>
        <p:spPr>
          <a:xfrm>
            <a:off x="1714425" y="7508534"/>
            <a:ext cx="2305314" cy="615553"/>
          </a:xfrm>
          <a:prstGeom prst="rect">
            <a:avLst/>
          </a:prstGeom>
        </p:spPr>
        <p:txBody>
          <a:bodyPr wrap="square">
            <a:spAutoFit/>
          </a:bodyPr>
          <a:lstStyle/>
          <a:p>
            <a:pPr defTabSz="685800">
              <a:defRPr/>
            </a:pPr>
            <a:r>
              <a:rPr lang="fr-FR" sz="1200" b="1" dirty="0">
                <a:ea typeface="Times" charset="0"/>
                <a:cs typeface="Times" charset="0"/>
              </a:rPr>
              <a:t>DIPLOME</a:t>
            </a:r>
            <a:br>
              <a:rPr lang="fr-FR" sz="1200" dirty="0">
                <a:ea typeface="Times" charset="0"/>
                <a:cs typeface="Times" charset="0"/>
              </a:rPr>
            </a:br>
            <a:r>
              <a:rPr lang="fr-FR" sz="1100" dirty="0">
                <a:solidFill>
                  <a:srgbClr val="231F20"/>
                </a:solidFill>
                <a:ea typeface="Times" charset="0"/>
                <a:cs typeface="Times" charset="0"/>
              </a:rPr>
              <a:t>Décrivez en une ligne les objectifs et les spécialités de cette formation.</a:t>
            </a:r>
            <a:endParaRPr lang="fr-FR" sz="1100" dirty="0">
              <a:ea typeface="Times" charset="0"/>
              <a:cs typeface="Times" charset="0"/>
            </a:endParaRPr>
          </a:p>
        </p:txBody>
      </p:sp>
      <p:sp>
        <p:nvSpPr>
          <p:cNvPr id="23" name="ZoneTexte 22"/>
          <p:cNvSpPr txBox="1"/>
          <p:nvPr/>
        </p:nvSpPr>
        <p:spPr>
          <a:xfrm>
            <a:off x="159205" y="7509823"/>
            <a:ext cx="1414541" cy="677108"/>
          </a:xfrm>
          <a:prstGeom prst="rect">
            <a:avLst/>
          </a:prstGeom>
          <a:noFill/>
        </p:spPr>
        <p:txBody>
          <a:bodyPr wrap="square" rtlCol="0">
            <a:spAutoFit/>
          </a:bodyPr>
          <a:lstStyle/>
          <a:p>
            <a:r>
              <a:rPr lang="fr-FR" sz="1400" dirty="0"/>
              <a:t>UNIVERSITE</a:t>
            </a:r>
          </a:p>
          <a:p>
            <a:endParaRPr lang="fr-FR" sz="1200" dirty="0"/>
          </a:p>
          <a:p>
            <a:r>
              <a:rPr lang="fr-FR" sz="1200" dirty="0"/>
              <a:t>2015 </a:t>
            </a:r>
            <a:r>
              <a:rPr lang="mr-IN" sz="1200" dirty="0"/>
              <a:t>–</a:t>
            </a:r>
            <a:r>
              <a:rPr lang="fr-FR" sz="1200" dirty="0"/>
              <a:t> 2017</a:t>
            </a:r>
          </a:p>
        </p:txBody>
      </p:sp>
      <p:sp>
        <p:nvSpPr>
          <p:cNvPr id="26" name="ZoneTexte 25"/>
          <p:cNvSpPr txBox="1"/>
          <p:nvPr/>
        </p:nvSpPr>
        <p:spPr>
          <a:xfrm>
            <a:off x="159204" y="8407122"/>
            <a:ext cx="1414541" cy="677108"/>
          </a:xfrm>
          <a:prstGeom prst="rect">
            <a:avLst/>
          </a:prstGeom>
          <a:noFill/>
        </p:spPr>
        <p:txBody>
          <a:bodyPr wrap="square" rtlCol="0">
            <a:spAutoFit/>
          </a:bodyPr>
          <a:lstStyle/>
          <a:p>
            <a:r>
              <a:rPr lang="fr-FR" sz="1400" dirty="0"/>
              <a:t>UNIVERSITE</a:t>
            </a:r>
          </a:p>
          <a:p>
            <a:endParaRPr lang="fr-FR" sz="1200" dirty="0"/>
          </a:p>
          <a:p>
            <a:r>
              <a:rPr lang="fr-FR" sz="1200" dirty="0"/>
              <a:t>2015 </a:t>
            </a:r>
            <a:r>
              <a:rPr lang="mr-IN" sz="1200" dirty="0"/>
              <a:t>–</a:t>
            </a:r>
            <a:r>
              <a:rPr lang="fr-FR" sz="1200" dirty="0"/>
              <a:t> 2017</a:t>
            </a:r>
          </a:p>
        </p:txBody>
      </p:sp>
      <p:cxnSp>
        <p:nvCxnSpPr>
          <p:cNvPr id="29" name="Connecteur droit 28"/>
          <p:cNvCxnSpPr/>
          <p:nvPr/>
        </p:nvCxnSpPr>
        <p:spPr>
          <a:xfrm>
            <a:off x="1587230" y="7523062"/>
            <a:ext cx="0" cy="1841710"/>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714425" y="8407122"/>
            <a:ext cx="2305314" cy="615553"/>
          </a:xfrm>
          <a:prstGeom prst="rect">
            <a:avLst/>
          </a:prstGeom>
        </p:spPr>
        <p:txBody>
          <a:bodyPr wrap="square">
            <a:spAutoFit/>
          </a:bodyPr>
          <a:lstStyle/>
          <a:p>
            <a:pPr defTabSz="685800">
              <a:defRPr/>
            </a:pPr>
            <a:r>
              <a:rPr lang="fr-FR" sz="1200" b="1" dirty="0">
                <a:ea typeface="Times" charset="0"/>
                <a:cs typeface="Times" charset="0"/>
              </a:rPr>
              <a:t>DIPLOME</a:t>
            </a:r>
            <a:br>
              <a:rPr lang="fr-FR" sz="1200" dirty="0">
                <a:ea typeface="Times" charset="0"/>
                <a:cs typeface="Times" charset="0"/>
              </a:rPr>
            </a:br>
            <a:r>
              <a:rPr lang="fr-FR" sz="1100" dirty="0">
                <a:solidFill>
                  <a:srgbClr val="231F20"/>
                </a:solidFill>
                <a:ea typeface="Times" charset="0"/>
                <a:cs typeface="Times" charset="0"/>
              </a:rPr>
              <a:t>Décrivez en une ligne les objectifs et les spécialités de cette formation.</a:t>
            </a:r>
            <a:endParaRPr lang="fr-FR" sz="1100" dirty="0">
              <a:ea typeface="Times" charset="0"/>
              <a:cs typeface="Times" charset="0"/>
            </a:endParaRPr>
          </a:p>
        </p:txBody>
      </p:sp>
      <p:sp>
        <p:nvSpPr>
          <p:cNvPr id="113" name="Rectangle 112"/>
          <p:cNvSpPr/>
          <p:nvPr/>
        </p:nvSpPr>
        <p:spPr>
          <a:xfrm>
            <a:off x="5813766" y="6999852"/>
            <a:ext cx="1617302" cy="369332"/>
          </a:xfrm>
          <a:prstGeom prst="rect">
            <a:avLst/>
          </a:prstGeom>
        </p:spPr>
        <p:txBody>
          <a:bodyPr wrap="none">
            <a:spAutoFit/>
          </a:bodyPr>
          <a:lstStyle/>
          <a:p>
            <a:r>
              <a:rPr lang="fr-FR" b="1" dirty="0"/>
              <a:t>COMPETENCES</a:t>
            </a:r>
          </a:p>
        </p:txBody>
      </p:sp>
      <p:cxnSp>
        <p:nvCxnSpPr>
          <p:cNvPr id="114" name="Connecteur droit 113"/>
          <p:cNvCxnSpPr/>
          <p:nvPr/>
        </p:nvCxnSpPr>
        <p:spPr>
          <a:xfrm>
            <a:off x="5813766" y="7494336"/>
            <a:ext cx="0" cy="1841710"/>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115" name="ZoneTexte 114"/>
          <p:cNvSpPr txBox="1"/>
          <p:nvPr/>
        </p:nvSpPr>
        <p:spPr>
          <a:xfrm>
            <a:off x="4512148" y="7494336"/>
            <a:ext cx="1048877" cy="1754326"/>
          </a:xfrm>
          <a:prstGeom prst="rect">
            <a:avLst/>
          </a:prstGeom>
          <a:noFill/>
        </p:spPr>
        <p:txBody>
          <a:bodyPr wrap="none" rtlCol="0">
            <a:spAutoFit/>
          </a:bodyPr>
          <a:lstStyle/>
          <a:p>
            <a:r>
              <a:rPr lang="fr-FR" sz="1200" dirty="0">
                <a:ea typeface="Times" charset="0"/>
                <a:cs typeface="Times" charset="0"/>
              </a:rPr>
              <a:t>Photoshop CS</a:t>
            </a:r>
          </a:p>
          <a:p>
            <a:endParaRPr lang="fr-FR" sz="1200" dirty="0">
              <a:ea typeface="Times" charset="0"/>
              <a:cs typeface="Times" charset="0"/>
            </a:endParaRPr>
          </a:p>
          <a:p>
            <a:r>
              <a:rPr lang="fr-FR" sz="1200" dirty="0">
                <a:ea typeface="Times" charset="0"/>
                <a:cs typeface="Times" charset="0"/>
              </a:rPr>
              <a:t>Comptabilité</a:t>
            </a:r>
          </a:p>
          <a:p>
            <a:endParaRPr lang="fr-FR" sz="1200" dirty="0">
              <a:ea typeface="Times" charset="0"/>
              <a:cs typeface="Times" charset="0"/>
            </a:endParaRPr>
          </a:p>
          <a:p>
            <a:r>
              <a:rPr lang="fr-FR" sz="1200" dirty="0">
                <a:ea typeface="Times" charset="0"/>
                <a:cs typeface="Times" charset="0"/>
              </a:rPr>
              <a:t>Gestion</a:t>
            </a:r>
          </a:p>
          <a:p>
            <a:endParaRPr lang="fr-FR" sz="1200" dirty="0">
              <a:ea typeface="Times" charset="0"/>
              <a:cs typeface="Times" charset="0"/>
            </a:endParaRPr>
          </a:p>
          <a:p>
            <a:r>
              <a:rPr lang="fr-FR" sz="1200" dirty="0">
                <a:ea typeface="Times" charset="0"/>
                <a:cs typeface="Times" charset="0"/>
              </a:rPr>
              <a:t>PHP MySQL</a:t>
            </a:r>
          </a:p>
          <a:p>
            <a:endParaRPr lang="fr-FR" sz="1200" dirty="0">
              <a:ea typeface="Times" charset="0"/>
              <a:cs typeface="Times" charset="0"/>
            </a:endParaRPr>
          </a:p>
          <a:p>
            <a:r>
              <a:rPr lang="fr-FR" sz="1200" dirty="0">
                <a:ea typeface="Times" charset="0"/>
                <a:cs typeface="Times" charset="0"/>
              </a:rPr>
              <a:t>Office 2017</a:t>
            </a:r>
          </a:p>
        </p:txBody>
      </p:sp>
      <p:sp>
        <p:nvSpPr>
          <p:cNvPr id="116" name="Chevron 115"/>
          <p:cNvSpPr/>
          <p:nvPr/>
        </p:nvSpPr>
        <p:spPr>
          <a:xfrm>
            <a:off x="6038661" y="7508534"/>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0" name="Chevron 119"/>
          <p:cNvSpPr/>
          <p:nvPr/>
        </p:nvSpPr>
        <p:spPr>
          <a:xfrm>
            <a:off x="6219731" y="7508533"/>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1" name="Chevron 120"/>
          <p:cNvSpPr/>
          <p:nvPr/>
        </p:nvSpPr>
        <p:spPr>
          <a:xfrm>
            <a:off x="6400801" y="7508532"/>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2" name="Chevron 121"/>
          <p:cNvSpPr/>
          <p:nvPr/>
        </p:nvSpPr>
        <p:spPr>
          <a:xfrm>
            <a:off x="6581871" y="7508531"/>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3" name="Chevron 122"/>
          <p:cNvSpPr/>
          <p:nvPr/>
        </p:nvSpPr>
        <p:spPr>
          <a:xfrm>
            <a:off x="6762784" y="7508530"/>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4" name="Chevron 123"/>
          <p:cNvSpPr/>
          <p:nvPr/>
        </p:nvSpPr>
        <p:spPr>
          <a:xfrm>
            <a:off x="6943461" y="7508530"/>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5" name="Chevron 124"/>
          <p:cNvSpPr/>
          <p:nvPr/>
        </p:nvSpPr>
        <p:spPr>
          <a:xfrm>
            <a:off x="7123981" y="7508529"/>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6" name="Chevron 125"/>
          <p:cNvSpPr/>
          <p:nvPr/>
        </p:nvSpPr>
        <p:spPr>
          <a:xfrm>
            <a:off x="6024007" y="7911331"/>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7" name="Chevron 126"/>
          <p:cNvSpPr/>
          <p:nvPr/>
        </p:nvSpPr>
        <p:spPr>
          <a:xfrm>
            <a:off x="6205077" y="7911330"/>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8" name="Chevron 127"/>
          <p:cNvSpPr/>
          <p:nvPr/>
        </p:nvSpPr>
        <p:spPr>
          <a:xfrm>
            <a:off x="6386147" y="7911329"/>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9" name="Chevron 128"/>
          <p:cNvSpPr/>
          <p:nvPr/>
        </p:nvSpPr>
        <p:spPr>
          <a:xfrm>
            <a:off x="6567217" y="7911328"/>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0" name="Chevron 129"/>
          <p:cNvSpPr/>
          <p:nvPr/>
        </p:nvSpPr>
        <p:spPr>
          <a:xfrm>
            <a:off x="6748130" y="7911327"/>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1" name="Chevron 130"/>
          <p:cNvSpPr/>
          <p:nvPr/>
        </p:nvSpPr>
        <p:spPr>
          <a:xfrm>
            <a:off x="6928807" y="7911327"/>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2" name="Chevron 131"/>
          <p:cNvSpPr/>
          <p:nvPr/>
        </p:nvSpPr>
        <p:spPr>
          <a:xfrm>
            <a:off x="7109327" y="7911326"/>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3" name="Chevron 132"/>
          <p:cNvSpPr/>
          <p:nvPr/>
        </p:nvSpPr>
        <p:spPr>
          <a:xfrm>
            <a:off x="6018691" y="8281527"/>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4" name="Chevron 133"/>
          <p:cNvSpPr/>
          <p:nvPr/>
        </p:nvSpPr>
        <p:spPr>
          <a:xfrm>
            <a:off x="6199761" y="8281526"/>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5" name="Chevron 134"/>
          <p:cNvSpPr/>
          <p:nvPr/>
        </p:nvSpPr>
        <p:spPr>
          <a:xfrm>
            <a:off x="6380831" y="8281525"/>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6" name="Chevron 135"/>
          <p:cNvSpPr/>
          <p:nvPr/>
        </p:nvSpPr>
        <p:spPr>
          <a:xfrm>
            <a:off x="6561901" y="8281524"/>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7" name="Chevron 136"/>
          <p:cNvSpPr/>
          <p:nvPr/>
        </p:nvSpPr>
        <p:spPr>
          <a:xfrm>
            <a:off x="6742814" y="8281523"/>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8" name="Chevron 137"/>
          <p:cNvSpPr/>
          <p:nvPr/>
        </p:nvSpPr>
        <p:spPr>
          <a:xfrm>
            <a:off x="6923491" y="8281523"/>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9" name="Chevron 138"/>
          <p:cNvSpPr/>
          <p:nvPr/>
        </p:nvSpPr>
        <p:spPr>
          <a:xfrm>
            <a:off x="7104011" y="8281522"/>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0" name="Chevron 139"/>
          <p:cNvSpPr/>
          <p:nvPr/>
        </p:nvSpPr>
        <p:spPr>
          <a:xfrm>
            <a:off x="6018691" y="8640740"/>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1" name="Chevron 140"/>
          <p:cNvSpPr/>
          <p:nvPr/>
        </p:nvSpPr>
        <p:spPr>
          <a:xfrm>
            <a:off x="6199761" y="8640739"/>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2" name="Chevron 141"/>
          <p:cNvSpPr/>
          <p:nvPr/>
        </p:nvSpPr>
        <p:spPr>
          <a:xfrm>
            <a:off x="6380831" y="8640738"/>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3" name="Chevron 142"/>
          <p:cNvSpPr/>
          <p:nvPr/>
        </p:nvSpPr>
        <p:spPr>
          <a:xfrm>
            <a:off x="6561901" y="8640737"/>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4" name="Chevron 143"/>
          <p:cNvSpPr/>
          <p:nvPr/>
        </p:nvSpPr>
        <p:spPr>
          <a:xfrm>
            <a:off x="6742814" y="8640736"/>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5" name="Chevron 144"/>
          <p:cNvSpPr/>
          <p:nvPr/>
        </p:nvSpPr>
        <p:spPr>
          <a:xfrm>
            <a:off x="6923491" y="8640736"/>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6" name="Chevron 145"/>
          <p:cNvSpPr/>
          <p:nvPr/>
        </p:nvSpPr>
        <p:spPr>
          <a:xfrm>
            <a:off x="7104011" y="8640735"/>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7" name="Chevron 146"/>
          <p:cNvSpPr/>
          <p:nvPr/>
        </p:nvSpPr>
        <p:spPr>
          <a:xfrm>
            <a:off x="6018691" y="8990684"/>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8" name="Chevron 147"/>
          <p:cNvSpPr/>
          <p:nvPr/>
        </p:nvSpPr>
        <p:spPr>
          <a:xfrm>
            <a:off x="6199761" y="8990683"/>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9" name="Chevron 148"/>
          <p:cNvSpPr/>
          <p:nvPr/>
        </p:nvSpPr>
        <p:spPr>
          <a:xfrm>
            <a:off x="6380831" y="8990682"/>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0" name="Chevron 149"/>
          <p:cNvSpPr/>
          <p:nvPr/>
        </p:nvSpPr>
        <p:spPr>
          <a:xfrm>
            <a:off x="6561901" y="8990681"/>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1" name="Chevron 150"/>
          <p:cNvSpPr/>
          <p:nvPr/>
        </p:nvSpPr>
        <p:spPr>
          <a:xfrm>
            <a:off x="6742814" y="8990680"/>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2" name="Chevron 151"/>
          <p:cNvSpPr/>
          <p:nvPr/>
        </p:nvSpPr>
        <p:spPr>
          <a:xfrm>
            <a:off x="6923491" y="8990680"/>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3" name="Chevron 152"/>
          <p:cNvSpPr/>
          <p:nvPr/>
        </p:nvSpPr>
        <p:spPr>
          <a:xfrm>
            <a:off x="7104011" y="8990679"/>
            <a:ext cx="181070" cy="187091"/>
          </a:xfrm>
          <a:prstGeom prst="chevron">
            <a:avLst/>
          </a:prstGeom>
          <a:solidFill>
            <a:srgbClr val="FF0000"/>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4" name="Rectangle 153"/>
          <p:cNvSpPr/>
          <p:nvPr/>
        </p:nvSpPr>
        <p:spPr>
          <a:xfrm>
            <a:off x="1779615" y="6009751"/>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56" name="ZoneTexte 155"/>
          <p:cNvSpPr txBox="1"/>
          <p:nvPr/>
        </p:nvSpPr>
        <p:spPr>
          <a:xfrm>
            <a:off x="159204" y="6008485"/>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157" name="ZoneTexte 156"/>
          <p:cNvSpPr txBox="1"/>
          <p:nvPr/>
        </p:nvSpPr>
        <p:spPr>
          <a:xfrm>
            <a:off x="308002" y="9908460"/>
            <a:ext cx="779381" cy="646331"/>
          </a:xfrm>
          <a:prstGeom prst="rect">
            <a:avLst/>
          </a:prstGeom>
          <a:noFill/>
        </p:spPr>
        <p:txBody>
          <a:bodyPr wrap="none" rtlCol="0">
            <a:spAutoFit/>
          </a:bodyPr>
          <a:lstStyle/>
          <a:p>
            <a:r>
              <a:rPr lang="fr-FR" sz="1200" dirty="0">
                <a:ea typeface="Times" charset="0"/>
                <a:cs typeface="Times" charset="0"/>
              </a:rPr>
              <a:t>Anglais</a:t>
            </a:r>
          </a:p>
          <a:p>
            <a:endParaRPr lang="fr-FR" sz="1200" dirty="0">
              <a:ea typeface="Times" charset="0"/>
              <a:cs typeface="Times" charset="0"/>
            </a:endParaRPr>
          </a:p>
          <a:p>
            <a:r>
              <a:rPr lang="fr-FR" sz="1200" dirty="0">
                <a:ea typeface="Times" charset="0"/>
                <a:cs typeface="Times" charset="0"/>
              </a:rPr>
              <a:t>Allemand</a:t>
            </a:r>
          </a:p>
        </p:txBody>
      </p:sp>
      <p:cxnSp>
        <p:nvCxnSpPr>
          <p:cNvPr id="158" name="Connecteur droit 157"/>
          <p:cNvCxnSpPr/>
          <p:nvPr/>
        </p:nvCxnSpPr>
        <p:spPr>
          <a:xfrm>
            <a:off x="1573745" y="9908460"/>
            <a:ext cx="13485" cy="646331"/>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160" name="Chevron 159"/>
          <p:cNvSpPr/>
          <p:nvPr/>
        </p:nvSpPr>
        <p:spPr>
          <a:xfrm>
            <a:off x="1892522" y="9952375"/>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1" name="Chevron 160"/>
          <p:cNvSpPr/>
          <p:nvPr/>
        </p:nvSpPr>
        <p:spPr>
          <a:xfrm>
            <a:off x="2073592" y="9952374"/>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2" name="Chevron 161"/>
          <p:cNvSpPr/>
          <p:nvPr/>
        </p:nvSpPr>
        <p:spPr>
          <a:xfrm>
            <a:off x="2254662" y="9952373"/>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3" name="Chevron 162"/>
          <p:cNvSpPr/>
          <p:nvPr/>
        </p:nvSpPr>
        <p:spPr>
          <a:xfrm>
            <a:off x="2435732" y="9952372"/>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4" name="Chevron 163"/>
          <p:cNvSpPr/>
          <p:nvPr/>
        </p:nvSpPr>
        <p:spPr>
          <a:xfrm>
            <a:off x="2616645" y="9952371"/>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5" name="Chevron 164"/>
          <p:cNvSpPr/>
          <p:nvPr/>
        </p:nvSpPr>
        <p:spPr>
          <a:xfrm>
            <a:off x="2797322" y="9952371"/>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6" name="Chevron 165"/>
          <p:cNvSpPr/>
          <p:nvPr/>
        </p:nvSpPr>
        <p:spPr>
          <a:xfrm>
            <a:off x="2977842" y="9952370"/>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7" name="Chevron 166"/>
          <p:cNvSpPr/>
          <p:nvPr/>
        </p:nvSpPr>
        <p:spPr>
          <a:xfrm>
            <a:off x="1877868" y="10355172"/>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8" name="Chevron 167"/>
          <p:cNvSpPr/>
          <p:nvPr/>
        </p:nvSpPr>
        <p:spPr>
          <a:xfrm>
            <a:off x="2058938" y="10355171"/>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9" name="Chevron 168"/>
          <p:cNvSpPr/>
          <p:nvPr/>
        </p:nvSpPr>
        <p:spPr>
          <a:xfrm>
            <a:off x="2240008" y="10355170"/>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0" name="Chevron 169"/>
          <p:cNvSpPr/>
          <p:nvPr/>
        </p:nvSpPr>
        <p:spPr>
          <a:xfrm>
            <a:off x="2421078" y="10355169"/>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1" name="Chevron 170"/>
          <p:cNvSpPr/>
          <p:nvPr/>
        </p:nvSpPr>
        <p:spPr>
          <a:xfrm>
            <a:off x="2601991" y="10355168"/>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2" name="Chevron 171"/>
          <p:cNvSpPr/>
          <p:nvPr/>
        </p:nvSpPr>
        <p:spPr>
          <a:xfrm>
            <a:off x="2782668" y="10355168"/>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3" name="Chevron 172"/>
          <p:cNvSpPr/>
          <p:nvPr/>
        </p:nvSpPr>
        <p:spPr>
          <a:xfrm>
            <a:off x="2963188" y="10355167"/>
            <a:ext cx="181070" cy="187091"/>
          </a:xfrm>
          <a:prstGeom prst="chevron">
            <a:avLst/>
          </a:prstGeom>
          <a:solidFill>
            <a:schemeClr val="tx1">
              <a:lumMod val="50000"/>
              <a:lumOff val="50000"/>
            </a:schemeClr>
          </a:solidFill>
          <a:ln>
            <a:solidFill>
              <a:srgbClr val="E8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4" name="Rectangle 173"/>
          <p:cNvSpPr/>
          <p:nvPr/>
        </p:nvSpPr>
        <p:spPr>
          <a:xfrm>
            <a:off x="1755363" y="9448732"/>
            <a:ext cx="1091517" cy="369332"/>
          </a:xfrm>
          <a:prstGeom prst="rect">
            <a:avLst/>
          </a:prstGeom>
        </p:spPr>
        <p:txBody>
          <a:bodyPr wrap="none">
            <a:spAutoFit/>
          </a:bodyPr>
          <a:lstStyle/>
          <a:p>
            <a:r>
              <a:rPr lang="fr-FR" b="1" dirty="0"/>
              <a:t>LANGUES</a:t>
            </a:r>
          </a:p>
        </p:txBody>
      </p:sp>
      <p:sp>
        <p:nvSpPr>
          <p:cNvPr id="175" name="Rectangle 174"/>
          <p:cNvSpPr/>
          <p:nvPr/>
        </p:nvSpPr>
        <p:spPr>
          <a:xfrm>
            <a:off x="4447142" y="9579085"/>
            <a:ext cx="1025794" cy="369332"/>
          </a:xfrm>
          <a:prstGeom prst="rect">
            <a:avLst/>
          </a:prstGeom>
        </p:spPr>
        <p:txBody>
          <a:bodyPr wrap="none">
            <a:spAutoFit/>
          </a:bodyPr>
          <a:lstStyle/>
          <a:p>
            <a:r>
              <a:rPr lang="fr-FR" b="1" dirty="0"/>
              <a:t>HOBBIES</a:t>
            </a:r>
          </a:p>
        </p:txBody>
      </p:sp>
      <p:sp>
        <p:nvSpPr>
          <p:cNvPr id="176" name="Rectangle 175"/>
          <p:cNvSpPr/>
          <p:nvPr/>
        </p:nvSpPr>
        <p:spPr>
          <a:xfrm>
            <a:off x="4447142" y="9988753"/>
            <a:ext cx="2953604" cy="430887"/>
          </a:xfrm>
          <a:prstGeom prst="rect">
            <a:avLst/>
          </a:prstGeom>
        </p:spPr>
        <p:txBody>
          <a:bodyPr wrap="square">
            <a:spAutoFit/>
          </a:bodyPr>
          <a:lstStyle/>
          <a:p>
            <a:pPr defTabSz="685800">
              <a:defRPr/>
            </a:pPr>
            <a:r>
              <a:rPr lang="fr-FR" sz="1100" dirty="0">
                <a:ea typeface="Times" charset="0"/>
                <a:cs typeface="Times" charset="0"/>
              </a:rPr>
              <a:t>Indiquez vos hobbies et </a:t>
            </a:r>
            <a:r>
              <a:rPr lang="fr-FR" sz="1100">
                <a:ea typeface="Times" charset="0"/>
                <a:cs typeface="Times" charset="0"/>
              </a:rPr>
              <a:t>centres d'intérêts qui </a:t>
            </a:r>
            <a:r>
              <a:rPr lang="fr-FR" sz="1100" dirty="0">
                <a:ea typeface="Times" charset="0"/>
                <a:cs typeface="Times" charset="0"/>
              </a:rPr>
              <a:t>peuvent apporter un plus à votre candidature.</a:t>
            </a:r>
          </a:p>
        </p:txBody>
      </p:sp>
    </p:spTree>
    <p:extLst>
      <p:ext uri="{BB962C8B-B14F-4D97-AF65-F5344CB8AC3E}">
        <p14:creationId xmlns:p14="http://schemas.microsoft.com/office/powerpoint/2010/main" val="201031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81735173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645</Words>
  <Application>Microsoft Macintosh PowerPoint</Application>
  <PresentationFormat>Personnalisé</PresentationFormat>
  <Paragraphs>87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cp:revision>
  <dcterms:created xsi:type="dcterms:W3CDTF">2017-11-28T10:45:16Z</dcterms:created>
  <dcterms:modified xsi:type="dcterms:W3CDTF">2022-08-03T08:59:48Z</dcterms:modified>
</cp:coreProperties>
</file>