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94694"/>
  </p:normalViewPr>
  <p:slideViewPr>
    <p:cSldViewPr>
      <p:cViewPr>
        <p:scale>
          <a:sx n="135" d="100"/>
          <a:sy n="135" d="100"/>
        </p:scale>
        <p:origin x="2184" y="15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0" y="0"/>
            <a:ext cx="7562850" cy="153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76225" y="0"/>
            <a:ext cx="2133600" cy="10682286"/>
          </a:xfrm>
          <a:prstGeom prst="roundRect">
            <a:avLst>
              <a:gd name="adj" fmla="val 1083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459" y="3805599"/>
            <a:ext cx="235404" cy="257085"/>
          </a:xfrm>
          <a:prstGeom prst="ellipse">
            <a:avLst/>
          </a:prstGeom>
          <a:solidFill>
            <a:schemeClr val="bg1"/>
          </a:solidFill>
        </p:spPr>
      </p:pic>
      <p:cxnSp>
        <p:nvCxnSpPr>
          <p:cNvPr id="14" name="Straight Connector 13"/>
          <p:cNvCxnSpPr/>
          <p:nvPr/>
        </p:nvCxnSpPr>
        <p:spPr>
          <a:xfrm>
            <a:off x="284303" y="470464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9614" y="5819213"/>
            <a:ext cx="213168" cy="232802"/>
          </a:xfrm>
          <a:prstGeom prst="ellipse">
            <a:avLst/>
          </a:prstGeom>
          <a:solidFill>
            <a:schemeClr val="bg1"/>
          </a:solidFill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9614" y="6750961"/>
            <a:ext cx="243977" cy="266448"/>
          </a:xfrm>
          <a:prstGeom prst="ellipse">
            <a:avLst/>
          </a:prstGeom>
          <a:solidFill>
            <a:schemeClr val="bg1"/>
          </a:solidFill>
        </p:spPr>
      </p:pic>
      <p:sp>
        <p:nvSpPr>
          <p:cNvPr id="27" name="TextBox 26"/>
          <p:cNvSpPr txBox="1"/>
          <p:nvPr/>
        </p:nvSpPr>
        <p:spPr>
          <a:xfrm>
            <a:off x="2739280" y="1729165"/>
            <a:ext cx="1120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39279" y="6344450"/>
            <a:ext cx="2642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Expériences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profesionnelles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9279" y="3259118"/>
            <a:ext cx="23105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Compétences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clés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39279" y="5191919"/>
            <a:ext cx="19277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Objectifs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de </a:t>
            </a:r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carrière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25" y="9535319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Langues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8425" y="2067719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Ecole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Université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Ville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Diplôme</a:t>
            </a: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38425" y="6725450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Nom de la 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Titre du job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Aujourd’hui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38426" y="5492120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Integer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efficitur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arcu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auctor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convallis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Duis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lectus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metus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tristique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vulputate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eget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feugiat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purus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Integer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efficitur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arcu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auctor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convallis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Duis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lectus</a:t>
            </a:r>
            <a:endParaRPr lang="fr-FR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384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Anglais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38425" y="2596654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Ecole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Université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Ville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Diplôme</a:t>
            </a: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38425" y="723673"/>
            <a:ext cx="47720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poste. Vous pouvez les mettre en forme à l’aide de puces ou les laisser sous forme de texte plein.  Cet espace peut servir de début d’introduction à votre lettre de motivation, soyez précis.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29026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Français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95826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Italien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62625" y="9973469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Espagnol</a:t>
            </a:r>
          </a:p>
        </p:txBody>
      </p:sp>
      <p:sp>
        <p:nvSpPr>
          <p:cNvPr id="54" name="Oval 53"/>
          <p:cNvSpPr/>
          <p:nvPr/>
        </p:nvSpPr>
        <p:spPr>
          <a:xfrm>
            <a:off x="4467226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00426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534026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38426" y="76121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Nom de la 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Titre du job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Aujourd’hui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38425" y="85265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Nom de la 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Titre du job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Aujourd’hui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2638425" y="174932"/>
            <a:ext cx="2590800" cy="391319"/>
          </a:xfrm>
          <a:prstGeom prst="roundRect">
            <a:avLst>
              <a:gd name="adj" fmla="val 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6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2912" y="4924703"/>
            <a:ext cx="223982" cy="244610"/>
          </a:xfrm>
          <a:prstGeom prst="ellipse">
            <a:avLst/>
          </a:prstGeom>
          <a:solidFill>
            <a:schemeClr val="bg1"/>
          </a:solidFill>
        </p:spPr>
      </p:pic>
      <p:cxnSp>
        <p:nvCxnSpPr>
          <p:cNvPr id="97" name="Straight Connector 96"/>
          <p:cNvCxnSpPr/>
          <p:nvPr/>
        </p:nvCxnSpPr>
        <p:spPr>
          <a:xfrm>
            <a:off x="316063" y="5665317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9561" y="660715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76525" y="178030"/>
            <a:ext cx="2220912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 propos de </a:t>
            </a:r>
            <a:r>
              <a:rPr lang="en-US" sz="20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moi</a:t>
            </a:r>
            <a:endParaRPr lang="en-US" sz="2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2714625" y="199151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14625" y="664256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714625" y="351272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14625" y="5480228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714625" y="984390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14626" y="3629819"/>
            <a:ext cx="1981200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INDESIGN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736" y="2619558"/>
            <a:ext cx="1942574" cy="95410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Alicia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DEVENNE</a:t>
            </a:r>
          </a:p>
        </p:txBody>
      </p:sp>
      <p:sp>
        <p:nvSpPr>
          <p:cNvPr id="116" name="5-Point Star 115"/>
          <p:cNvSpPr/>
          <p:nvPr/>
        </p:nvSpPr>
        <p:spPr>
          <a:xfrm>
            <a:off x="4897437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7" name="5-Point Star 116"/>
          <p:cNvSpPr/>
          <p:nvPr/>
        </p:nvSpPr>
        <p:spPr>
          <a:xfrm>
            <a:off x="50641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8" name="5-Point Star 117"/>
          <p:cNvSpPr/>
          <p:nvPr/>
        </p:nvSpPr>
        <p:spPr>
          <a:xfrm>
            <a:off x="52292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9" name="5-Point Star 118"/>
          <p:cNvSpPr/>
          <p:nvPr/>
        </p:nvSpPr>
        <p:spPr>
          <a:xfrm>
            <a:off x="538797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0" name="5-Point Star 119"/>
          <p:cNvSpPr/>
          <p:nvPr/>
        </p:nvSpPr>
        <p:spPr>
          <a:xfrm>
            <a:off x="5554662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1" name="5-Point Star 120"/>
          <p:cNvSpPr/>
          <p:nvPr/>
        </p:nvSpPr>
        <p:spPr>
          <a:xfrm>
            <a:off x="57213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58864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604520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4" name="5-Point Star 123"/>
          <p:cNvSpPr/>
          <p:nvPr/>
        </p:nvSpPr>
        <p:spPr>
          <a:xfrm>
            <a:off x="4897437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5" name="5-Point Star 124"/>
          <p:cNvSpPr/>
          <p:nvPr/>
        </p:nvSpPr>
        <p:spPr>
          <a:xfrm>
            <a:off x="50641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6" name="5-Point Star 125"/>
          <p:cNvSpPr/>
          <p:nvPr/>
        </p:nvSpPr>
        <p:spPr>
          <a:xfrm>
            <a:off x="52292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7" name="5-Point Star 126"/>
          <p:cNvSpPr/>
          <p:nvPr/>
        </p:nvSpPr>
        <p:spPr>
          <a:xfrm>
            <a:off x="538797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8" name="5-Point Star 127"/>
          <p:cNvSpPr/>
          <p:nvPr/>
        </p:nvSpPr>
        <p:spPr>
          <a:xfrm>
            <a:off x="5554662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57213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58864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604520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897437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3" name="5-Point Star 132"/>
          <p:cNvSpPr/>
          <p:nvPr/>
        </p:nvSpPr>
        <p:spPr>
          <a:xfrm>
            <a:off x="50641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4" name="5-Point Star 133"/>
          <p:cNvSpPr/>
          <p:nvPr/>
        </p:nvSpPr>
        <p:spPr>
          <a:xfrm>
            <a:off x="52292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538797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6" name="5-Point Star 135"/>
          <p:cNvSpPr/>
          <p:nvPr/>
        </p:nvSpPr>
        <p:spPr>
          <a:xfrm>
            <a:off x="5554662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7" name="5-Point Star 136"/>
          <p:cNvSpPr/>
          <p:nvPr/>
        </p:nvSpPr>
        <p:spPr>
          <a:xfrm>
            <a:off x="57213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8" name="5-Point Star 137"/>
          <p:cNvSpPr/>
          <p:nvPr/>
        </p:nvSpPr>
        <p:spPr>
          <a:xfrm>
            <a:off x="58864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9" name="5-Point Star 138"/>
          <p:cNvSpPr/>
          <p:nvPr/>
        </p:nvSpPr>
        <p:spPr>
          <a:xfrm>
            <a:off x="604520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0" name="5-Point Star 139"/>
          <p:cNvSpPr/>
          <p:nvPr/>
        </p:nvSpPr>
        <p:spPr>
          <a:xfrm>
            <a:off x="4897437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1" name="5-Point Star 140"/>
          <p:cNvSpPr/>
          <p:nvPr/>
        </p:nvSpPr>
        <p:spPr>
          <a:xfrm>
            <a:off x="50641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2" name="5-Point Star 141"/>
          <p:cNvSpPr/>
          <p:nvPr/>
        </p:nvSpPr>
        <p:spPr>
          <a:xfrm>
            <a:off x="52292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" name="5-Point Star 142"/>
          <p:cNvSpPr/>
          <p:nvPr/>
        </p:nvSpPr>
        <p:spPr>
          <a:xfrm>
            <a:off x="538797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4" name="5-Point Star 143"/>
          <p:cNvSpPr/>
          <p:nvPr/>
        </p:nvSpPr>
        <p:spPr>
          <a:xfrm>
            <a:off x="5554662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57213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6" name="5-Point Star 145"/>
          <p:cNvSpPr/>
          <p:nvPr/>
        </p:nvSpPr>
        <p:spPr>
          <a:xfrm>
            <a:off x="58864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7" name="5-Point Star 146"/>
          <p:cNvSpPr/>
          <p:nvPr/>
        </p:nvSpPr>
        <p:spPr>
          <a:xfrm>
            <a:off x="604520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8" name="5-Point Star 147"/>
          <p:cNvSpPr/>
          <p:nvPr/>
        </p:nvSpPr>
        <p:spPr>
          <a:xfrm>
            <a:off x="4897437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9" name="5-Point Star 148"/>
          <p:cNvSpPr/>
          <p:nvPr/>
        </p:nvSpPr>
        <p:spPr>
          <a:xfrm>
            <a:off x="50641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0" name="5-Point Star 149"/>
          <p:cNvSpPr/>
          <p:nvPr/>
        </p:nvSpPr>
        <p:spPr>
          <a:xfrm>
            <a:off x="52292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1" name="5-Point Star 150"/>
          <p:cNvSpPr/>
          <p:nvPr/>
        </p:nvSpPr>
        <p:spPr>
          <a:xfrm>
            <a:off x="538797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2" name="5-Point Star 151"/>
          <p:cNvSpPr/>
          <p:nvPr/>
        </p:nvSpPr>
        <p:spPr>
          <a:xfrm>
            <a:off x="5554662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3" name="5-Point Star 152"/>
          <p:cNvSpPr/>
          <p:nvPr/>
        </p:nvSpPr>
        <p:spPr>
          <a:xfrm>
            <a:off x="57213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58864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6045200" y="479533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43766" y="4176008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17 rue de la  Réussite </a:t>
            </a:r>
          </a:p>
          <a:p>
            <a:pPr algn="ctr"/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75012 Paris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73872" y="5285261"/>
            <a:ext cx="1752599" cy="169277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mail@mail.com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8603" y="6128215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01 02 03 04 05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06 01 02 03 04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43043" y="7155858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Linkedin.com</a:t>
            </a:r>
            <a:r>
              <a:rPr lang="en-US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/</a:t>
            </a:r>
            <a:r>
              <a:rPr lang="en-US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moi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" r="44293"/>
          <a:stretch/>
        </p:blipFill>
        <p:spPr>
          <a:xfrm>
            <a:off x="501122" y="260018"/>
            <a:ext cx="1678869" cy="2221091"/>
          </a:xfrm>
          <a:prstGeom prst="roundRect">
            <a:avLst/>
          </a:prstGeom>
        </p:spPr>
      </p:pic>
      <p:sp>
        <p:nvSpPr>
          <p:cNvPr id="85" name="TextBox 158"/>
          <p:cNvSpPr txBox="1"/>
          <p:nvPr/>
        </p:nvSpPr>
        <p:spPr>
          <a:xfrm>
            <a:off x="443043" y="7383846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Facebook.com</a:t>
            </a:r>
            <a:r>
              <a:rPr lang="en-US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/</a:t>
            </a:r>
            <a:r>
              <a:rPr lang="en-US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moi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312</TotalTime>
  <Words>283</Words>
  <Application>Microsoft Macintosh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Avenir Book</vt:lpstr>
      <vt:lpstr>Georgia</vt:lpstr>
      <vt:lpstr>Wingdings</vt:lpstr>
      <vt:lpstr>Wingdings 2</vt:lpstr>
      <vt:lpstr>Civic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Axel Maille</cp:lastModifiedBy>
  <cp:revision>51</cp:revision>
  <dcterms:created xsi:type="dcterms:W3CDTF">2017-01-19T16:03:06Z</dcterms:created>
  <dcterms:modified xsi:type="dcterms:W3CDTF">2022-01-26T23:14:09Z</dcterms:modified>
</cp:coreProperties>
</file>