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87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73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61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47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934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120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307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494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C6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0"/>
    <p:restoredTop sz="94634"/>
  </p:normalViewPr>
  <p:slideViewPr>
    <p:cSldViewPr>
      <p:cViewPr>
        <p:scale>
          <a:sx n="155" d="100"/>
          <a:sy n="155" d="100"/>
        </p:scale>
        <p:origin x="312" y="14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7436802" y="4751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7562850" cy="391916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21006" y="9961811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34428" y="4394218"/>
            <a:ext cx="5293995" cy="2731541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28569" y="3771902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26048" y="237525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3529330" y="3296851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3607480" y="3444117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3592354" y="3427986"/>
            <a:ext cx="378143" cy="68783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7214" y="593813"/>
            <a:ext cx="6428423" cy="2731541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CCB0-8349-4155-9434-749F67C56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5798185" y="0"/>
            <a:ext cx="1764665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7562850" cy="24227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21006" y="9961811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26048" y="242276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1042214" y="5109169"/>
            <a:ext cx="9733786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5657012" y="4559992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5735161" y="4707257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20035" y="4691127"/>
            <a:ext cx="378143" cy="687834"/>
          </a:xfrm>
        </p:spPr>
        <p:txBody>
          <a:bodyPr/>
          <a:lstStyle/>
          <a:p>
            <a:fld id="{1ED8CCB0-8349-4155-9434-749F67C56D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2095" y="475050"/>
            <a:ext cx="5420043" cy="907297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13304" y="475053"/>
            <a:ext cx="1197451" cy="911998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07479" y="1599668"/>
            <a:ext cx="378143" cy="687834"/>
          </a:xfrm>
        </p:spPr>
        <p:txBody>
          <a:bodyPr/>
          <a:lstStyle/>
          <a:p>
            <a:fld id="{1ED8CCB0-8349-4155-9434-749F67C56D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49574" y="2380003"/>
            <a:ext cx="7033451" cy="7125759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7436802" y="29691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26048" y="3562879"/>
            <a:ext cx="7305713" cy="47505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28569" y="221865"/>
            <a:ext cx="7305713" cy="333485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802" y="4275456"/>
            <a:ext cx="5359644" cy="2607830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21006" y="9961811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26048" y="237525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26048" y="3800405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3529330" y="3296851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3607480" y="3444117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92354" y="3427986"/>
            <a:ext cx="378143" cy="68783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13" y="831338"/>
            <a:ext cx="6428423" cy="2375253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74" y="356288"/>
            <a:ext cx="7058660" cy="118287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89805" y="9990313"/>
            <a:ext cx="2518429" cy="570061"/>
          </a:xfrm>
        </p:spPr>
        <p:txBody>
          <a:bodyPr/>
          <a:lstStyle/>
          <a:p>
            <a:fld id="{22E745A2-14B6-4F88-9F01-D165192F7A24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CCB0-8349-4155-9434-749F67C56D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3774048" y="2455757"/>
            <a:ext cx="7378" cy="751159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249574" y="2137728"/>
            <a:ext cx="3340259" cy="7296777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3970496" y="2137728"/>
            <a:ext cx="3340259" cy="7296777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3781425" y="3429271"/>
            <a:ext cx="0" cy="652719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7562850" cy="225649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26048" y="2137727"/>
            <a:ext cx="7305713" cy="1425152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20691" y="9961810"/>
            <a:ext cx="7305713" cy="4845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74" y="2375253"/>
            <a:ext cx="3341572" cy="1142388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962829" y="2375253"/>
            <a:ext cx="3342885" cy="114012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2095" y="9990313"/>
            <a:ext cx="2962116" cy="570061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26048" y="1995212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26048" y="242276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249574" y="3851811"/>
            <a:ext cx="3342780" cy="595123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3970496" y="3851811"/>
            <a:ext cx="3340259" cy="595713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3529330" y="1490044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3607480" y="1637310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592354" y="1624674"/>
            <a:ext cx="378143" cy="687834"/>
          </a:xfrm>
        </p:spPr>
        <p:txBody>
          <a:bodyPr/>
          <a:lstStyle>
            <a:lvl1pPr algn="ctr">
              <a:defRPr/>
            </a:lvl1pPr>
          </a:lstStyle>
          <a:p>
            <a:fld id="{1ED8CCB0-8349-4155-9434-749F67C56D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92354" y="1614705"/>
            <a:ext cx="378143" cy="687834"/>
          </a:xfrm>
        </p:spPr>
        <p:txBody>
          <a:bodyPr/>
          <a:lstStyle/>
          <a:p>
            <a:fld id="{1ED8CCB0-8349-4155-9434-749F67C56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7562850" cy="24227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1006" y="9961811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6048" y="247027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29330" y="9857300"/>
            <a:ext cx="504190" cy="6878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26048" y="237525"/>
            <a:ext cx="7305713" cy="4750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7562850" cy="18527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26048" y="950101"/>
            <a:ext cx="2268855" cy="9144724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119" y="1425152"/>
            <a:ext cx="1953736" cy="1543914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15119" y="3087829"/>
            <a:ext cx="1953736" cy="6460194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6048" y="237525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26048" y="831339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2583974" y="1068864"/>
            <a:ext cx="4663758" cy="84321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071404" y="356288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149553" y="503554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4427" y="487423"/>
            <a:ext cx="378143" cy="68783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23527" y="9956713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574" y="9991722"/>
            <a:ext cx="2798255" cy="570061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26048" y="831339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26048" y="237525"/>
            <a:ext cx="7305713" cy="4703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26048" y="950101"/>
            <a:ext cx="2268855" cy="9144724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26048" y="242276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071404" y="356288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149553" y="503554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4427" y="487423"/>
            <a:ext cx="378143" cy="687834"/>
          </a:xfrm>
        </p:spPr>
        <p:txBody>
          <a:bodyPr/>
          <a:lstStyle/>
          <a:p>
            <a:fld id="{1ED8CCB0-8349-4155-9434-749F67C56D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560" y="7838335"/>
            <a:ext cx="4852829" cy="1900202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81560" y="950101"/>
            <a:ext cx="4852829" cy="6650708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119" y="1543915"/>
            <a:ext cx="2016760" cy="8194622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23527" y="9956713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87284" y="9982583"/>
            <a:ext cx="2518429" cy="570061"/>
          </a:xfrm>
        </p:spPr>
        <p:txBody>
          <a:bodyPr/>
          <a:lstStyle/>
          <a:p>
            <a:fld id="{22E745A2-14B6-4F88-9F01-D165192F7A24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574" y="9991722"/>
            <a:ext cx="2964637" cy="57006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7562850" cy="2171659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23527" y="9956713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89805" y="9982583"/>
            <a:ext cx="2518429" cy="570061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2E745A2-14B6-4F88-9F01-D165192F7A24}" type="datetimeFigureOut">
              <a:rPr lang="en-US" smtClean="0"/>
              <a:pPr/>
              <a:t>11/27/17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52095" y="9991722"/>
            <a:ext cx="2962116" cy="570061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6048" y="242276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26048" y="1989887"/>
            <a:ext cx="7305713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3529330" y="1490044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3607480" y="1637310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3592354" y="1621179"/>
            <a:ext cx="378143" cy="687834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49574" y="356288"/>
            <a:ext cx="7058660" cy="118287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49574" y="2375253"/>
            <a:ext cx="7058660" cy="716851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ounded Rectangle 58"/>
          <p:cNvSpPr/>
          <p:nvPr/>
        </p:nvSpPr>
        <p:spPr>
          <a:xfrm>
            <a:off x="2867025" y="7800221"/>
            <a:ext cx="838200" cy="228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0" y="0"/>
            <a:ext cx="7562850" cy="20677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7578" y="114604"/>
            <a:ext cx="4000847" cy="64632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Lidia </a:t>
            </a:r>
            <a:r>
              <a:rPr lang="en-US" sz="3600" dirty="0" smtClean="0">
                <a:solidFill>
                  <a:srgbClr val="A8C6D0"/>
                </a:solidFill>
                <a:latin typeface="Arial" charset="0"/>
                <a:ea typeface="Arial" charset="0"/>
                <a:cs typeface="Arial" charset="0"/>
              </a:rPr>
              <a:t>Manchester</a:t>
            </a:r>
            <a:endParaRPr lang="en-US" sz="3600" dirty="0">
              <a:solidFill>
                <a:srgbClr val="A8C6D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43186" y="707042"/>
            <a:ext cx="1841477" cy="38471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dirty="0" err="1" smtClean="0">
                <a:solidFill>
                  <a:srgbClr val="A8C6D0"/>
                </a:solidFill>
                <a:latin typeface="Arial" charset="0"/>
                <a:ea typeface="Arial" charset="0"/>
                <a:cs typeface="Arial" charset="0"/>
              </a:rPr>
              <a:t>Titre</a:t>
            </a:r>
            <a:r>
              <a:rPr lang="en-US" dirty="0" smtClean="0">
                <a:solidFill>
                  <a:srgbClr val="A8C6D0"/>
                </a:solidFill>
                <a:latin typeface="Arial" charset="0"/>
                <a:ea typeface="Arial" charset="0"/>
                <a:cs typeface="Arial" charset="0"/>
              </a:rPr>
              <a:t> du poste</a:t>
            </a:r>
            <a:endParaRPr lang="en-US" dirty="0">
              <a:solidFill>
                <a:srgbClr val="A8C6D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" y="2996060"/>
            <a:ext cx="2298513" cy="36706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4873" y="2982119"/>
            <a:ext cx="1482912" cy="400110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CONTACT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026" name="Picture 2" descr="C:\Users\HOME\AppData\Local\Microsoft\Windows\Temporary Internet Files\Content.IE5\UXL89T6S\Home_icon_black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000" y="3466055"/>
            <a:ext cx="296582" cy="323898"/>
          </a:xfrm>
          <a:prstGeom prst="rect">
            <a:avLst/>
          </a:prstGeom>
          <a:noFill/>
        </p:spPr>
      </p:pic>
      <p:cxnSp>
        <p:nvCxnSpPr>
          <p:cNvPr id="14" name="Straight Connector 13"/>
          <p:cNvCxnSpPr/>
          <p:nvPr/>
        </p:nvCxnSpPr>
        <p:spPr>
          <a:xfrm>
            <a:off x="1" y="4858473"/>
            <a:ext cx="2298513" cy="16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831856"/>
            <a:ext cx="2298513" cy="16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" y="6803548"/>
            <a:ext cx="2298513" cy="16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HOME\AppData\Local\Microsoft\Windows\Temporary Internet Files\Content.IE5\UXL89T6S\1024px-Aiga_mail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6000" y="5022111"/>
            <a:ext cx="223982" cy="244610"/>
          </a:xfrm>
          <a:prstGeom prst="rect">
            <a:avLst/>
          </a:prstGeom>
          <a:noFill/>
        </p:spPr>
      </p:pic>
      <p:pic>
        <p:nvPicPr>
          <p:cNvPr id="1028" name="Picture 4" descr="C:\Users\HOME\AppData\Local\Microsoft\Windows\Temporary Internet Files\Content.IE5\HSY1BAV6\6xqFT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6000" y="6005619"/>
            <a:ext cx="213168" cy="232802"/>
          </a:xfrm>
          <a:prstGeom prst="rect">
            <a:avLst/>
          </a:prstGeom>
          <a:noFill/>
        </p:spPr>
      </p:pic>
      <p:pic>
        <p:nvPicPr>
          <p:cNvPr id="1029" name="Picture 5" descr="C:\Users\HOME\AppData\Local\Microsoft\Windows\Temporary Internet Files\Content.IE5\HSY1BAV6\simple-globe-search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16000" y="6946558"/>
            <a:ext cx="279591" cy="305342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1" y="7854534"/>
            <a:ext cx="2298513" cy="3853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51" y="7854530"/>
            <a:ext cx="2291347" cy="369330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 PROPOS DE MOI</a:t>
            </a:r>
            <a:endParaRPr lang="en-US" sz="1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rot="16200000" flipH="1">
            <a:off x="-1604527" y="6320239"/>
            <a:ext cx="8177584" cy="7337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891679" y="2220119"/>
            <a:ext cx="1120401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Education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891678" y="2601257"/>
            <a:ext cx="4374590" cy="485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91679" y="3751321"/>
            <a:ext cx="1853640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Work Experience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91678" y="4132455"/>
            <a:ext cx="4374590" cy="485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91679" y="7020719"/>
            <a:ext cx="1651746" cy="3385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600" smtClean="0">
                <a:latin typeface="Arial" charset="0"/>
                <a:ea typeface="Arial" charset="0"/>
                <a:cs typeface="Arial" charset="0"/>
              </a:rPr>
              <a:t>Compétences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891678" y="7425591"/>
            <a:ext cx="4374590" cy="485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91678" y="8392319"/>
            <a:ext cx="2566147" cy="3385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Objectifs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carrière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891678" y="8800934"/>
            <a:ext cx="4374590" cy="485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891679" y="9652930"/>
            <a:ext cx="1334621" cy="3238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943226" y="9639320"/>
            <a:ext cx="1283074" cy="33855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1600" smtClean="0">
                <a:latin typeface="Arial" charset="0"/>
                <a:ea typeface="Arial" charset="0"/>
                <a:cs typeface="Arial" charset="0"/>
              </a:rPr>
              <a:t>Langues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891678" y="10047936"/>
            <a:ext cx="4374590" cy="485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790824" y="2677838"/>
            <a:ext cx="477202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Ecole </a:t>
            </a:r>
            <a:r>
              <a:rPr lang="mr-IN" sz="1200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 Ville </a:t>
            </a:r>
            <a:r>
              <a:rPr lang="mr-IN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i="1" dirty="0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Diplôme</a:t>
            </a:r>
          </a:p>
          <a:p>
            <a:pPr defTabSz="685800">
              <a:defRPr/>
            </a:pP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Décrivez en une ligne les objectifs et les spécialités de cette formation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790824" y="4236197"/>
            <a:ext cx="4572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Nom de la société</a:t>
            </a:r>
            <a:endParaRPr lang="fr-FR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fr-FR" sz="1200" i="1" dirty="0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Tite du poste </a:t>
            </a:r>
            <a:r>
              <a:rPr lang="mr-IN" sz="1200" i="1" dirty="0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i="1" dirty="0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 01/2014 </a:t>
            </a:r>
            <a:r>
              <a:rPr lang="mr-IN" sz="1200" i="1" dirty="0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i="1" dirty="0" smtClean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 Aujourd’hui</a:t>
            </a:r>
          </a:p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Décrivez ici les fonctions que vous avez occupé. Décrivez également vos 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missions et vos résultats.</a:t>
            </a:r>
            <a:endParaRPr lang="fr-FR" sz="1100" dirty="0">
              <a:solidFill>
                <a:srgbClr val="7F7F7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830829" y="7778770"/>
            <a:ext cx="899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Corel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Draw</a:t>
            </a:r>
            <a:endParaRPr lang="fr-FR" sz="1100" dirty="0" smtClean="0">
              <a:solidFill>
                <a:srgbClr val="7F7F7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790825" y="8865339"/>
            <a:ext cx="477202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Integer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efficitur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arcu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auctor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convallis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Duis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lectus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metus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, tristique in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vulputate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feugiat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ac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purus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790826" y="1017272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Anglais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447579" y="1192788"/>
            <a:ext cx="5115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Décrivez en quelques lignes vos compétences clés pour le poste et vos objectifs de carrière. Vous pouvez les mettre en forme à l’aide de puces ou les laisser sous forme de texte plein</a:t>
            </a:r>
            <a:r>
              <a:rPr lang="fr-FR" sz="1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..</a:t>
            </a:r>
            <a:endParaRPr lang="fr-FR" sz="1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790824" y="3135038"/>
            <a:ext cx="477202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Arial" charset="0"/>
                <a:ea typeface="Arial" charset="0"/>
                <a:cs typeface="Arial" charset="0"/>
              </a:rPr>
              <a:t>Ecole </a:t>
            </a:r>
            <a:r>
              <a:rPr lang="mr-IN" sz="1200" dirty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dirty="0">
                <a:latin typeface="Arial" charset="0"/>
                <a:ea typeface="Arial" charset="0"/>
                <a:cs typeface="Arial" charset="0"/>
              </a:rPr>
              <a:t> Ville </a:t>
            </a:r>
            <a:r>
              <a:rPr lang="mr-I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Diplôme</a:t>
            </a:r>
          </a:p>
          <a:p>
            <a:pPr defTabSz="685800">
              <a:defRPr/>
            </a:pP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Décrivez en une ligne les objectifs et les spécialités de cette formation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3825" y="8392319"/>
            <a:ext cx="220979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Votre personnalité, vos hobbies et </a:t>
            </a:r>
            <a:r>
              <a:rPr lang="fr-FR" sz="11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passes-temps</a:t>
            </a:r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Integer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efficitur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arcu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auctor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convallis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Duis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lectus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metus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, tristique in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vulputate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feugiat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ac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purus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Integer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efficitur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arcu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auctor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convallis</a:t>
            </a: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. Duis </a:t>
            </a:r>
            <a:r>
              <a:rPr lang="fr-FR" sz="1100" dirty="0" err="1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lectus</a:t>
            </a:r>
            <a:endParaRPr lang="fr-FR" sz="1100" dirty="0">
              <a:solidFill>
                <a:srgbClr val="7F7F7F"/>
              </a:solidFill>
              <a:latin typeface="Arial" charset="0"/>
              <a:ea typeface="Arial" charset="0"/>
              <a:cs typeface="Arial" charset="0"/>
            </a:endParaRPr>
          </a:p>
          <a:p>
            <a:pPr defTabSz="685800">
              <a:defRPr/>
            </a:pPr>
            <a:endParaRPr lang="fr-FR" sz="1100" dirty="0">
              <a:solidFill>
                <a:srgbClr val="7F7F7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781425" y="1017272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Italien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72024" y="10172720"/>
            <a:ext cx="8382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Allemand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915025" y="10172720"/>
            <a:ext cx="10579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Espagnol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4619625" y="10325120"/>
            <a:ext cx="76200" cy="762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3552825" y="10325120"/>
            <a:ext cx="76200" cy="762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5686425" y="10325120"/>
            <a:ext cx="76200" cy="762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790825" y="5122922"/>
            <a:ext cx="4572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Arial" charset="0"/>
                <a:ea typeface="Arial" charset="0"/>
                <a:cs typeface="Arial" charset="0"/>
              </a:rPr>
              <a:t>Nom de la société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fr-FR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Tite du poste </a:t>
            </a:r>
            <a:r>
              <a:rPr lang="mr-IN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 01/2014 </a:t>
            </a:r>
            <a:r>
              <a:rPr lang="mr-IN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 Aujourd’hui</a:t>
            </a:r>
          </a:p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Décrivez ici les fonctions que vous avez occupé. Décrivez également vos missions et vos résultats.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790824" y="6037322"/>
            <a:ext cx="4572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Arial" charset="0"/>
                <a:ea typeface="Arial" charset="0"/>
                <a:cs typeface="Arial" charset="0"/>
              </a:rPr>
              <a:t>Nom de la société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fr-FR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Tite du poste </a:t>
            </a:r>
            <a:r>
              <a:rPr lang="mr-IN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 01/2014 </a:t>
            </a:r>
            <a:r>
              <a:rPr lang="mr-IN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fr-FR" sz="1200" i="1" dirty="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rPr>
              <a:t> Aujourd’hui</a:t>
            </a:r>
          </a:p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Décrivez ici les fonctions que vous avez occupé. Décrivez également vos missions et vos résultats.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3806824" y="7812900"/>
            <a:ext cx="840742" cy="21591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824042" y="7782673"/>
            <a:ext cx="5435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Excel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2861309" y="8077220"/>
            <a:ext cx="838200" cy="228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832100" y="8058170"/>
            <a:ext cx="899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World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3801108" y="8089899"/>
            <a:ext cx="840742" cy="21591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65549" y="8058170"/>
            <a:ext cx="777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rPr>
              <a:t>Illustrator</a:t>
            </a:r>
            <a:endParaRPr lang="fr-FR" sz="1200" dirty="0" smtClean="0">
              <a:solidFill>
                <a:srgbClr val="7F7F7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005215" y="7529979"/>
            <a:ext cx="10695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Personnelles</a:t>
            </a:r>
            <a:endParaRPr lang="fr-FR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5076825" y="7800221"/>
            <a:ext cx="838200" cy="228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048885" y="7786463"/>
            <a:ext cx="899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Créatif</a:t>
            </a:r>
            <a:endParaRPr lang="fr-FR" sz="1100" dirty="0" smtClean="0">
              <a:solidFill>
                <a:srgbClr val="7F7F7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6016624" y="7812900"/>
            <a:ext cx="962026" cy="21591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981065" y="7778770"/>
            <a:ext cx="1076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Leader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5071109" y="8077220"/>
            <a:ext cx="838200" cy="228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041900" y="8058170"/>
            <a:ext cx="899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Innovant</a:t>
            </a:r>
            <a:endParaRPr lang="fr-FR" sz="1100" dirty="0" smtClean="0">
              <a:solidFill>
                <a:srgbClr val="7F7F7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6010908" y="8089899"/>
            <a:ext cx="962026" cy="21591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793207" y="7522179"/>
            <a:ext cx="13083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Professionnelles</a:t>
            </a:r>
            <a:endParaRPr lang="fr-FR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981064" y="8059777"/>
            <a:ext cx="9918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Percevérant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63812" y="3920598"/>
            <a:ext cx="20115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latin typeface="Arial" charset="0"/>
                <a:ea typeface="Arial" charset="0"/>
                <a:cs typeface="Arial" charset="0"/>
              </a:rPr>
              <a:t>17 rue de la  </a:t>
            </a:r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Réussite </a:t>
            </a:r>
          </a:p>
          <a:p>
            <a:pPr algn="ctr"/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75012 </a:t>
            </a:r>
            <a:r>
              <a:rPr lang="fr-FR" sz="1200" dirty="0">
                <a:latin typeface="Arial" charset="0"/>
                <a:ea typeface="Arial" charset="0"/>
                <a:cs typeface="Arial" charset="0"/>
              </a:rPr>
              <a:t>Paris</a:t>
            </a:r>
          </a:p>
        </p:txBody>
      </p:sp>
      <p:sp>
        <p:nvSpPr>
          <p:cNvPr id="63" name="Rectangle 62"/>
          <p:cNvSpPr/>
          <p:nvPr/>
        </p:nvSpPr>
        <p:spPr>
          <a:xfrm>
            <a:off x="470056" y="5277182"/>
            <a:ext cx="12346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err="1">
                <a:latin typeface="Arial" charset="0"/>
                <a:ea typeface="Arial" charset="0"/>
                <a:cs typeface="Arial" charset="0"/>
              </a:rPr>
              <a:t>mail@mail.com</a:t>
            </a:r>
            <a:endParaRPr lang="fr-FR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18893" y="6271401"/>
            <a:ext cx="12073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06 01 02 03 04</a:t>
            </a:r>
            <a:br>
              <a:rPr lang="fr-FR" sz="1200" dirty="0" smtClean="0">
                <a:latin typeface="Arial" charset="0"/>
                <a:ea typeface="Arial" charset="0"/>
                <a:cs typeface="Arial" charset="0"/>
              </a:rPr>
            </a:br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01 02 03 04 05</a:t>
            </a:r>
            <a:endParaRPr lang="fr-FR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55340" y="7271243"/>
            <a:ext cx="188384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100" dirty="0" err="1" smtClean="0">
                <a:latin typeface="Arial" charset="0"/>
                <a:ea typeface="Arial" charset="0"/>
                <a:cs typeface="Arial" charset="0"/>
              </a:rPr>
              <a:t>Facebook.com</a:t>
            </a:r>
            <a:r>
              <a:rPr lang="fr-FR" sz="1100" dirty="0" smtClean="0">
                <a:latin typeface="Arial" charset="0"/>
                <a:ea typeface="Arial" charset="0"/>
                <a:cs typeface="Arial" charset="0"/>
              </a:rPr>
              <a:t>/</a:t>
            </a:r>
            <a:r>
              <a:rPr lang="fr-FR" sz="1100" dirty="0" err="1" smtClean="0">
                <a:latin typeface="Arial" charset="0"/>
                <a:ea typeface="Arial" charset="0"/>
                <a:cs typeface="Arial" charset="0"/>
              </a:rPr>
              <a:t>moncompte</a:t>
            </a:r>
            <a:endParaRPr lang="fr-FR" sz="1100" dirty="0" smtClean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fr-FR" sz="1100" dirty="0" err="1" smtClean="0">
                <a:latin typeface="Arial" charset="0"/>
                <a:ea typeface="Arial" charset="0"/>
                <a:cs typeface="Arial" charset="0"/>
              </a:rPr>
              <a:t>Tiwtter.com</a:t>
            </a:r>
            <a:r>
              <a:rPr lang="fr-FR" sz="1100" dirty="0" smtClean="0">
                <a:latin typeface="Arial" charset="0"/>
                <a:ea typeface="Arial" charset="0"/>
                <a:cs typeface="Arial" charset="0"/>
              </a:rPr>
              <a:t>/</a:t>
            </a:r>
            <a:r>
              <a:rPr lang="fr-FR" sz="1100" dirty="0" err="1" smtClean="0">
                <a:latin typeface="Arial" charset="0"/>
                <a:ea typeface="Arial" charset="0"/>
                <a:cs typeface="Arial" charset="0"/>
              </a:rPr>
              <a:t>moncompte</a:t>
            </a:r>
            <a:endParaRPr lang="fr-FR" sz="11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11" r="11616"/>
          <a:stretch/>
        </p:blipFill>
        <p:spPr>
          <a:xfrm>
            <a:off x="255340" y="288699"/>
            <a:ext cx="1882408" cy="2336498"/>
          </a:xfrm>
          <a:prstGeom prst="rect">
            <a:avLst/>
          </a:prstGeom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178</TotalTime>
  <Words>278</Words>
  <Application>Microsoft Macintosh PowerPoint</Application>
  <PresentationFormat>Personnalisé</PresentationFormat>
  <Paragraphs>45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Georgia</vt:lpstr>
      <vt:lpstr>Wingdings</vt:lpstr>
      <vt:lpstr>Wingdings 2</vt:lpstr>
      <vt:lpstr>Arial</vt:lpstr>
      <vt:lpstr>Civic</vt:lpstr>
      <vt:lpstr>Présentation PowerPoint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Axel Maille</cp:lastModifiedBy>
  <cp:revision>35</cp:revision>
  <dcterms:created xsi:type="dcterms:W3CDTF">2017-01-19T16:03:06Z</dcterms:created>
  <dcterms:modified xsi:type="dcterms:W3CDTF">2017-11-27T14:21:20Z</dcterms:modified>
</cp:coreProperties>
</file>