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9" r:id="rId3"/>
  </p:sldIdLst>
  <p:sldSz cx="7559675" cy="1069181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34"/>
  </p:normalViewPr>
  <p:slideViewPr>
    <p:cSldViewPr snapToGrid="0" snapToObjects="1">
      <p:cViewPr varScale="1">
        <p:scale>
          <a:sx n="79" d="100"/>
          <a:sy n="79" d="100"/>
        </p:scale>
        <p:origin x="3440" y="2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Cliquez et modifiez le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Cliquez pour modifier le style des sous-titres du masque</a:t>
            </a:r>
            <a:endParaRPr lang="en-US" dirty="0"/>
          </a:p>
        </p:txBody>
      </p:sp>
      <p:sp>
        <p:nvSpPr>
          <p:cNvPr id="4" name="Date Placeholder 3"/>
          <p:cNvSpPr>
            <a:spLocks noGrp="1"/>
          </p:cNvSpPr>
          <p:nvPr>
            <p:ph type="dt" sz="half" idx="10"/>
          </p:nvPr>
        </p:nvSpPr>
        <p:spPr/>
        <p:txBody>
          <a:bodyPr/>
          <a:lstStyle/>
          <a:p>
            <a:fld id="{E7F2BA97-CB29-8A41-A135-1E4BCA019228}" type="datetimeFigureOut">
              <a:rPr lang="fr-FR" smtClean="0"/>
              <a:t>03/08/2022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AC926FE-993F-E941-8F2E-4ED41202E437}"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7F2BA97-CB29-8A41-A135-1E4BCA019228}" type="datetimeFigureOut">
              <a:rPr lang="fr-FR" smtClean="0"/>
              <a:t>03/08/2022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AC926FE-993F-E941-8F2E-4ED41202E437}"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Cliquez et modifiez le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7F2BA97-CB29-8A41-A135-1E4BCA019228}" type="datetimeFigureOut">
              <a:rPr lang="fr-FR" smtClean="0"/>
              <a:t>03/08/2022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AC926FE-993F-E941-8F2E-4ED41202E437}"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7F2BA97-CB29-8A41-A135-1E4BCA019228}" type="datetimeFigureOut">
              <a:rPr lang="fr-FR" smtClean="0"/>
              <a:t>03/08/2022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AC926FE-993F-E941-8F2E-4ED41202E437}"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Cliquez et modifiez le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7F2BA97-CB29-8A41-A135-1E4BCA019228}" type="datetimeFigureOut">
              <a:rPr lang="fr-FR" smtClean="0"/>
              <a:t>03/08/2022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AC926FE-993F-E941-8F2E-4ED41202E437}"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7F2BA97-CB29-8A41-A135-1E4BCA019228}" type="datetimeFigureOut">
              <a:rPr lang="fr-FR" smtClean="0"/>
              <a:t>03/08/2022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AC926FE-993F-E941-8F2E-4ED41202E437}"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Cliquez et modifiez le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7F2BA97-CB29-8A41-A135-1E4BCA019228}" type="datetimeFigureOut">
              <a:rPr lang="fr-FR" smtClean="0"/>
              <a:t>03/08/2022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EAC926FE-993F-E941-8F2E-4ED41202E437}"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Date Placeholder 2"/>
          <p:cNvSpPr>
            <a:spLocks noGrp="1"/>
          </p:cNvSpPr>
          <p:nvPr>
            <p:ph type="dt" sz="half" idx="10"/>
          </p:nvPr>
        </p:nvSpPr>
        <p:spPr/>
        <p:txBody>
          <a:bodyPr/>
          <a:lstStyle/>
          <a:p>
            <a:fld id="{E7F2BA97-CB29-8A41-A135-1E4BCA019228}" type="datetimeFigureOut">
              <a:rPr lang="fr-FR" smtClean="0"/>
              <a:t>03/08/2022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EAC926FE-993F-E941-8F2E-4ED41202E437}"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F2BA97-CB29-8A41-A135-1E4BCA019228}" type="datetimeFigureOut">
              <a:rPr lang="fr-FR" smtClean="0"/>
              <a:t>03/08/2022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EAC926FE-993F-E941-8F2E-4ED41202E437}"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7F2BA97-CB29-8A41-A135-1E4BCA019228}" type="datetimeFigureOut">
              <a:rPr lang="fr-FR" smtClean="0"/>
              <a:t>03/08/2022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AC926FE-993F-E941-8F2E-4ED41202E437}"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Faire glisser l'image vers l'espace réservé ou cliquer sur l'icône pour l'ajouter</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7F2BA97-CB29-8A41-A135-1E4BCA019228}" type="datetimeFigureOut">
              <a:rPr lang="fr-FR" smtClean="0"/>
              <a:t>03/08/2022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AC926FE-993F-E941-8F2E-4ED41202E437}"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Cliquez et modifiez le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E7F2BA97-CB29-8A41-A135-1E4BCA019228}" type="datetimeFigureOut">
              <a:rPr lang="fr-FR" smtClean="0"/>
              <a:t>03/08/2022</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EAC926FE-993F-E941-8F2E-4ED41202E437}" type="slidenum">
              <a:rPr lang="fr-FR" smtClean="0"/>
              <a:t>‹N°›</a:t>
            </a:fld>
            <a:endParaRPr lang="fr-FR"/>
          </a:p>
        </p:txBody>
      </p:sp>
    </p:spTree>
    <p:extLst>
      <p:ext uri="{BB962C8B-B14F-4D97-AF65-F5344CB8AC3E}">
        <p14:creationId xmlns:p14="http://schemas.microsoft.com/office/powerpoint/2010/main" val="5288829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84165" y="0"/>
            <a:ext cx="5475510" cy="174327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0" y="-1"/>
            <a:ext cx="2084165" cy="10691813"/>
          </a:xfrm>
          <a:prstGeom prst="rect">
            <a:avLst/>
          </a:prstGeom>
          <a:solidFill>
            <a:schemeClr val="bg1">
              <a:lumMod val="50000"/>
            </a:scheme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24"/>
          <p:cNvSpPr txBox="1"/>
          <p:nvPr/>
        </p:nvSpPr>
        <p:spPr>
          <a:xfrm>
            <a:off x="91483" y="2459256"/>
            <a:ext cx="1901199" cy="1477328"/>
          </a:xfrm>
          <a:prstGeom prst="rect">
            <a:avLst/>
          </a:prstGeom>
          <a:noFill/>
        </p:spPr>
        <p:txBody>
          <a:bodyPr wrap="square" rtlCol="0">
            <a:spAutoFit/>
          </a:bodyPr>
          <a:lstStyle/>
          <a:p>
            <a:pPr algn="just" defTabSz="685800">
              <a:defRPr/>
            </a:pPr>
            <a:r>
              <a:rPr lang="fr-FR" sz="900" dirty="0">
                <a:solidFill>
                  <a:schemeClr val="bg1"/>
                </a:solidFill>
              </a:rPr>
              <a:t>Décrivez en quelques lignes vos compétences clés pour le poste et vos objectifs de carrière. Vous pouvez les mettre en forme à l’aide de puces ou les laisser sous forme de texte plein.  Cet espace peut servir de début d’introduction à votre lettre de motivation soyez précis, imaginatif et mettez en valeur votre potentiel professionnel.</a:t>
            </a:r>
          </a:p>
        </p:txBody>
      </p:sp>
      <p:sp>
        <p:nvSpPr>
          <p:cNvPr id="8" name="Rectangle 7"/>
          <p:cNvSpPr/>
          <p:nvPr/>
        </p:nvSpPr>
        <p:spPr>
          <a:xfrm>
            <a:off x="178408" y="2070100"/>
            <a:ext cx="1727348" cy="3302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cs typeface="Lato" panose="020F0502020204030203" pitchFamily="34" charset="0"/>
              </a:rPr>
              <a:t>A PROPOS </a:t>
            </a:r>
          </a:p>
        </p:txBody>
      </p:sp>
      <p:pic>
        <p:nvPicPr>
          <p:cNvPr id="11" name="Picture 10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1251" y="4782666"/>
            <a:ext cx="204489" cy="204489"/>
          </a:xfrm>
          <a:prstGeom prst="rect">
            <a:avLst/>
          </a:prstGeom>
        </p:spPr>
      </p:pic>
      <p:pic>
        <p:nvPicPr>
          <p:cNvPr id="12" name="Picture 1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6360" y="5145525"/>
            <a:ext cx="234269" cy="234269"/>
          </a:xfrm>
          <a:prstGeom prst="rect">
            <a:avLst/>
          </a:prstGeom>
        </p:spPr>
      </p:pic>
      <p:pic>
        <p:nvPicPr>
          <p:cNvPr id="15" name="Picture 16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6761" y="5570044"/>
            <a:ext cx="273466" cy="273466"/>
          </a:xfrm>
          <a:prstGeom prst="rect">
            <a:avLst/>
          </a:prstGeom>
        </p:spPr>
      </p:pic>
      <p:pic>
        <p:nvPicPr>
          <p:cNvPr id="16" name="Picture 16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68408" y="6063311"/>
            <a:ext cx="227332" cy="227332"/>
          </a:xfrm>
          <a:prstGeom prst="rect">
            <a:avLst/>
          </a:prstGeom>
        </p:spPr>
      </p:pic>
      <p:sp>
        <p:nvSpPr>
          <p:cNvPr id="17" name="Rectangle 16"/>
          <p:cNvSpPr/>
          <p:nvPr/>
        </p:nvSpPr>
        <p:spPr>
          <a:xfrm>
            <a:off x="178408" y="4232665"/>
            <a:ext cx="1727348" cy="3302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cs typeface="Lato" panose="020F0502020204030203" pitchFamily="34" charset="0"/>
              </a:rPr>
              <a:t>CONTACT</a:t>
            </a:r>
          </a:p>
        </p:txBody>
      </p:sp>
      <p:sp>
        <p:nvSpPr>
          <p:cNvPr id="18" name="ZoneTexte 17"/>
          <p:cNvSpPr txBox="1"/>
          <p:nvPr/>
        </p:nvSpPr>
        <p:spPr>
          <a:xfrm>
            <a:off x="557013" y="4735500"/>
            <a:ext cx="970137" cy="246221"/>
          </a:xfrm>
          <a:prstGeom prst="rect">
            <a:avLst/>
          </a:prstGeom>
          <a:noFill/>
        </p:spPr>
        <p:txBody>
          <a:bodyPr wrap="none" rtlCol="0">
            <a:spAutoFit/>
          </a:bodyPr>
          <a:lstStyle/>
          <a:p>
            <a:r>
              <a:rPr lang="fr-FR" sz="1000" dirty="0">
                <a:solidFill>
                  <a:schemeClr val="bg1"/>
                </a:solidFill>
              </a:rPr>
              <a:t>01.02.03.04.05</a:t>
            </a:r>
          </a:p>
        </p:txBody>
      </p:sp>
      <p:sp>
        <p:nvSpPr>
          <p:cNvPr id="19" name="ZoneTexte 18"/>
          <p:cNvSpPr txBox="1"/>
          <p:nvPr/>
        </p:nvSpPr>
        <p:spPr>
          <a:xfrm>
            <a:off x="557013" y="5132235"/>
            <a:ext cx="998991" cy="246221"/>
          </a:xfrm>
          <a:prstGeom prst="rect">
            <a:avLst/>
          </a:prstGeom>
          <a:noFill/>
        </p:spPr>
        <p:txBody>
          <a:bodyPr wrap="none" rtlCol="0">
            <a:spAutoFit/>
          </a:bodyPr>
          <a:lstStyle/>
          <a:p>
            <a:r>
              <a:rPr lang="fr-FR" sz="1000" dirty="0" err="1">
                <a:solidFill>
                  <a:schemeClr val="bg1"/>
                </a:solidFill>
              </a:rPr>
              <a:t>mail@mail.com</a:t>
            </a:r>
            <a:endParaRPr lang="fr-FR" sz="1000" dirty="0">
              <a:solidFill>
                <a:schemeClr val="bg1"/>
              </a:solidFill>
            </a:endParaRPr>
          </a:p>
        </p:txBody>
      </p:sp>
      <p:sp>
        <p:nvSpPr>
          <p:cNvPr id="20" name="ZoneTexte 19"/>
          <p:cNvSpPr txBox="1"/>
          <p:nvPr/>
        </p:nvSpPr>
        <p:spPr>
          <a:xfrm>
            <a:off x="557012" y="5528970"/>
            <a:ext cx="1265090" cy="400110"/>
          </a:xfrm>
          <a:prstGeom prst="rect">
            <a:avLst/>
          </a:prstGeom>
          <a:noFill/>
        </p:spPr>
        <p:txBody>
          <a:bodyPr wrap="none" rtlCol="0">
            <a:spAutoFit/>
          </a:bodyPr>
          <a:lstStyle/>
          <a:p>
            <a:r>
              <a:rPr lang="fr-FR" sz="1000" dirty="0">
                <a:solidFill>
                  <a:schemeClr val="bg1"/>
                </a:solidFill>
              </a:rPr>
              <a:t>12 rue de la Réussite</a:t>
            </a:r>
          </a:p>
          <a:p>
            <a:r>
              <a:rPr lang="fr-FR" sz="1000" dirty="0">
                <a:solidFill>
                  <a:schemeClr val="bg1"/>
                </a:solidFill>
              </a:rPr>
              <a:t>75012 Paris</a:t>
            </a:r>
          </a:p>
        </p:txBody>
      </p:sp>
      <p:sp>
        <p:nvSpPr>
          <p:cNvPr id="21" name="ZoneTexte 20"/>
          <p:cNvSpPr txBox="1"/>
          <p:nvPr/>
        </p:nvSpPr>
        <p:spPr>
          <a:xfrm>
            <a:off x="557013" y="6044422"/>
            <a:ext cx="1135247" cy="246221"/>
          </a:xfrm>
          <a:prstGeom prst="rect">
            <a:avLst/>
          </a:prstGeom>
          <a:noFill/>
        </p:spPr>
        <p:txBody>
          <a:bodyPr wrap="none" rtlCol="0">
            <a:spAutoFit/>
          </a:bodyPr>
          <a:lstStyle/>
          <a:p>
            <a:r>
              <a:rPr lang="fr-FR" sz="1000" dirty="0" err="1">
                <a:solidFill>
                  <a:schemeClr val="bg1"/>
                </a:solidFill>
              </a:rPr>
              <a:t>LinkedIn.com</a:t>
            </a:r>
            <a:r>
              <a:rPr lang="fr-FR" sz="1000" dirty="0">
                <a:solidFill>
                  <a:schemeClr val="bg1"/>
                </a:solidFill>
              </a:rPr>
              <a:t>/Moi</a:t>
            </a:r>
          </a:p>
        </p:txBody>
      </p:sp>
      <p:sp>
        <p:nvSpPr>
          <p:cNvPr id="22" name="Rectangle 21"/>
          <p:cNvSpPr/>
          <p:nvPr/>
        </p:nvSpPr>
        <p:spPr>
          <a:xfrm>
            <a:off x="192834" y="6606059"/>
            <a:ext cx="1727348" cy="3302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cs typeface="Lato" panose="020F0502020204030203" pitchFamily="34" charset="0"/>
              </a:rPr>
              <a:t>COMPETENCES</a:t>
            </a:r>
          </a:p>
        </p:txBody>
      </p:sp>
      <p:sp>
        <p:nvSpPr>
          <p:cNvPr id="23" name="TextBox 169"/>
          <p:cNvSpPr txBox="1"/>
          <p:nvPr/>
        </p:nvSpPr>
        <p:spPr>
          <a:xfrm>
            <a:off x="196246" y="7043027"/>
            <a:ext cx="1709884" cy="230832"/>
          </a:xfrm>
          <a:prstGeom prst="rect">
            <a:avLst/>
          </a:prstGeom>
          <a:noFill/>
        </p:spPr>
        <p:txBody>
          <a:bodyPr wrap="square" rtlCol="0">
            <a:spAutoFit/>
          </a:bodyPr>
          <a:lstStyle/>
          <a:p>
            <a:pPr algn="ctr"/>
            <a:r>
              <a:rPr lang="en-PH" sz="900" b="1" dirty="0">
                <a:solidFill>
                  <a:schemeClr val="bg1"/>
                </a:solidFill>
                <a:ea typeface="Roboto" pitchFamily="2" charset="0"/>
                <a:cs typeface="Lato" panose="020F0502020204030203" pitchFamily="34" charset="0"/>
              </a:rPr>
              <a:t>VENTE</a:t>
            </a:r>
            <a:endParaRPr lang="en-GB" sz="900" b="1" dirty="0">
              <a:solidFill>
                <a:schemeClr val="bg1"/>
              </a:solidFill>
              <a:ea typeface="Roboto" pitchFamily="2" charset="0"/>
              <a:cs typeface="Lato" panose="020F0502020204030203" pitchFamily="34" charset="0"/>
            </a:endParaRPr>
          </a:p>
        </p:txBody>
      </p:sp>
      <p:sp>
        <p:nvSpPr>
          <p:cNvPr id="24" name="TextBox 170"/>
          <p:cNvSpPr txBox="1"/>
          <p:nvPr/>
        </p:nvSpPr>
        <p:spPr>
          <a:xfrm>
            <a:off x="196246" y="7501404"/>
            <a:ext cx="1709884" cy="230832"/>
          </a:xfrm>
          <a:prstGeom prst="rect">
            <a:avLst/>
          </a:prstGeom>
          <a:noFill/>
        </p:spPr>
        <p:txBody>
          <a:bodyPr wrap="square" rtlCol="0">
            <a:spAutoFit/>
          </a:bodyPr>
          <a:lstStyle/>
          <a:p>
            <a:pPr algn="ctr"/>
            <a:r>
              <a:rPr lang="en-PH" sz="900" b="1" dirty="0">
                <a:solidFill>
                  <a:schemeClr val="bg1"/>
                </a:solidFill>
                <a:ea typeface="Roboto" pitchFamily="2" charset="0"/>
                <a:cs typeface="Lato" panose="020F0502020204030203" pitchFamily="34" charset="0"/>
              </a:rPr>
              <a:t>MANAGEMENT</a:t>
            </a:r>
            <a:endParaRPr lang="en-GB" sz="900" b="1" dirty="0">
              <a:solidFill>
                <a:schemeClr val="bg1"/>
              </a:solidFill>
              <a:ea typeface="Roboto" pitchFamily="2" charset="0"/>
              <a:cs typeface="Lato" panose="020F0502020204030203" pitchFamily="34" charset="0"/>
            </a:endParaRPr>
          </a:p>
        </p:txBody>
      </p:sp>
      <p:sp>
        <p:nvSpPr>
          <p:cNvPr id="25" name="TextBox 171"/>
          <p:cNvSpPr txBox="1"/>
          <p:nvPr/>
        </p:nvSpPr>
        <p:spPr>
          <a:xfrm>
            <a:off x="196246" y="7959781"/>
            <a:ext cx="1709884" cy="230832"/>
          </a:xfrm>
          <a:prstGeom prst="rect">
            <a:avLst/>
          </a:prstGeom>
          <a:noFill/>
        </p:spPr>
        <p:txBody>
          <a:bodyPr wrap="square" rtlCol="0">
            <a:spAutoFit/>
          </a:bodyPr>
          <a:lstStyle/>
          <a:p>
            <a:pPr algn="ctr"/>
            <a:r>
              <a:rPr lang="en-PH" sz="900" b="1" dirty="0">
                <a:solidFill>
                  <a:schemeClr val="bg1"/>
                </a:solidFill>
                <a:ea typeface="Roboto" pitchFamily="2" charset="0"/>
                <a:cs typeface="Lato" panose="020F0502020204030203" pitchFamily="34" charset="0"/>
              </a:rPr>
              <a:t>GESTION DE PROJET</a:t>
            </a:r>
            <a:endParaRPr lang="en-GB" sz="900" b="1" dirty="0">
              <a:solidFill>
                <a:schemeClr val="bg1"/>
              </a:solidFill>
              <a:ea typeface="Roboto" pitchFamily="2" charset="0"/>
              <a:cs typeface="Lato" panose="020F0502020204030203" pitchFamily="34" charset="0"/>
            </a:endParaRPr>
          </a:p>
        </p:txBody>
      </p:sp>
      <p:sp>
        <p:nvSpPr>
          <p:cNvPr id="26" name="TextBox 172"/>
          <p:cNvSpPr txBox="1"/>
          <p:nvPr/>
        </p:nvSpPr>
        <p:spPr>
          <a:xfrm>
            <a:off x="196246" y="8418158"/>
            <a:ext cx="1709884" cy="230832"/>
          </a:xfrm>
          <a:prstGeom prst="rect">
            <a:avLst/>
          </a:prstGeom>
          <a:noFill/>
        </p:spPr>
        <p:txBody>
          <a:bodyPr wrap="square" rtlCol="0">
            <a:spAutoFit/>
          </a:bodyPr>
          <a:lstStyle/>
          <a:p>
            <a:pPr algn="ctr"/>
            <a:r>
              <a:rPr lang="en-PH" sz="900" b="1" dirty="0">
                <a:solidFill>
                  <a:schemeClr val="bg1"/>
                </a:solidFill>
                <a:ea typeface="Roboto" pitchFamily="2" charset="0"/>
                <a:cs typeface="Lato" panose="020F0502020204030203" pitchFamily="34" charset="0"/>
              </a:rPr>
              <a:t>OFFICE 2017</a:t>
            </a:r>
            <a:endParaRPr lang="en-GB" sz="900" b="1" dirty="0">
              <a:solidFill>
                <a:schemeClr val="bg1"/>
              </a:solidFill>
              <a:ea typeface="Roboto" pitchFamily="2" charset="0"/>
              <a:cs typeface="Lato" panose="020F0502020204030203" pitchFamily="34" charset="0"/>
            </a:endParaRPr>
          </a:p>
        </p:txBody>
      </p:sp>
      <p:sp>
        <p:nvSpPr>
          <p:cNvPr id="27" name="TextBox 231"/>
          <p:cNvSpPr txBox="1"/>
          <p:nvPr/>
        </p:nvSpPr>
        <p:spPr>
          <a:xfrm>
            <a:off x="196246" y="8895171"/>
            <a:ext cx="1709884" cy="230832"/>
          </a:xfrm>
          <a:prstGeom prst="rect">
            <a:avLst/>
          </a:prstGeom>
          <a:noFill/>
        </p:spPr>
        <p:txBody>
          <a:bodyPr wrap="square" rtlCol="0">
            <a:spAutoFit/>
          </a:bodyPr>
          <a:lstStyle/>
          <a:p>
            <a:pPr algn="ctr"/>
            <a:r>
              <a:rPr lang="en-GB" sz="900" b="1" dirty="0">
                <a:solidFill>
                  <a:schemeClr val="bg1"/>
                </a:solidFill>
                <a:ea typeface="Roboto" pitchFamily="2" charset="0"/>
                <a:cs typeface="Lato" panose="020F0502020204030203" pitchFamily="34" charset="0"/>
              </a:rPr>
              <a:t>FACTURATION / ADMIN</a:t>
            </a:r>
          </a:p>
        </p:txBody>
      </p:sp>
      <p:sp>
        <p:nvSpPr>
          <p:cNvPr id="28" name="Oval 5"/>
          <p:cNvSpPr/>
          <p:nvPr/>
        </p:nvSpPr>
        <p:spPr>
          <a:xfrm>
            <a:off x="203618" y="7310757"/>
            <a:ext cx="128016" cy="130907"/>
          </a:xfrm>
          <a:prstGeom prst="ellipse">
            <a:avLst/>
          </a:prstGeom>
          <a:solidFill>
            <a:schemeClr val="tx1">
              <a:lumMod val="65000"/>
              <a:lumOff val="3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Oval 189"/>
          <p:cNvSpPr/>
          <p:nvPr/>
        </p:nvSpPr>
        <p:spPr>
          <a:xfrm>
            <a:off x="377743" y="7310757"/>
            <a:ext cx="128016" cy="130907"/>
          </a:xfrm>
          <a:prstGeom prst="ellipse">
            <a:avLst/>
          </a:prstGeom>
          <a:solidFill>
            <a:schemeClr val="tx1">
              <a:lumMod val="65000"/>
              <a:lumOff val="3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Oval 190"/>
          <p:cNvSpPr/>
          <p:nvPr/>
        </p:nvSpPr>
        <p:spPr>
          <a:xfrm>
            <a:off x="551867" y="7310757"/>
            <a:ext cx="128016" cy="130907"/>
          </a:xfrm>
          <a:prstGeom prst="ellipse">
            <a:avLst/>
          </a:prstGeom>
          <a:solidFill>
            <a:schemeClr val="tx1">
              <a:lumMod val="65000"/>
              <a:lumOff val="3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Oval 191"/>
          <p:cNvSpPr/>
          <p:nvPr/>
        </p:nvSpPr>
        <p:spPr>
          <a:xfrm>
            <a:off x="725992" y="7310757"/>
            <a:ext cx="128016" cy="130907"/>
          </a:xfrm>
          <a:prstGeom prst="ellipse">
            <a:avLst/>
          </a:prstGeom>
          <a:solidFill>
            <a:schemeClr val="tx1">
              <a:lumMod val="65000"/>
              <a:lumOff val="3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Oval 192"/>
          <p:cNvSpPr/>
          <p:nvPr/>
        </p:nvSpPr>
        <p:spPr>
          <a:xfrm>
            <a:off x="900116" y="7310757"/>
            <a:ext cx="128016" cy="130907"/>
          </a:xfrm>
          <a:prstGeom prst="ellipse">
            <a:avLst/>
          </a:prstGeom>
          <a:solidFill>
            <a:schemeClr val="tx1">
              <a:lumMod val="65000"/>
              <a:lumOff val="3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Oval 193"/>
          <p:cNvSpPr/>
          <p:nvPr/>
        </p:nvSpPr>
        <p:spPr>
          <a:xfrm>
            <a:off x="1074241" y="7310757"/>
            <a:ext cx="128016" cy="130907"/>
          </a:xfrm>
          <a:prstGeom prst="ellipse">
            <a:avLst/>
          </a:prstGeom>
          <a:solidFill>
            <a:schemeClr val="tx1">
              <a:lumMod val="65000"/>
              <a:lumOff val="3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Oval 194"/>
          <p:cNvSpPr/>
          <p:nvPr/>
        </p:nvSpPr>
        <p:spPr>
          <a:xfrm>
            <a:off x="1248365" y="7310757"/>
            <a:ext cx="128016" cy="130907"/>
          </a:xfrm>
          <a:prstGeom prst="ellipse">
            <a:avLst/>
          </a:prstGeom>
          <a:solidFill>
            <a:schemeClr val="tx1">
              <a:lumMod val="65000"/>
              <a:lumOff val="3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Oval 195"/>
          <p:cNvSpPr/>
          <p:nvPr/>
        </p:nvSpPr>
        <p:spPr>
          <a:xfrm>
            <a:off x="1422490" y="7310757"/>
            <a:ext cx="128016" cy="130907"/>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Oval 196"/>
          <p:cNvSpPr/>
          <p:nvPr/>
        </p:nvSpPr>
        <p:spPr>
          <a:xfrm>
            <a:off x="1596614" y="7310757"/>
            <a:ext cx="128016" cy="130907"/>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Oval 197"/>
          <p:cNvSpPr/>
          <p:nvPr/>
        </p:nvSpPr>
        <p:spPr>
          <a:xfrm>
            <a:off x="1770742" y="7310757"/>
            <a:ext cx="128016" cy="130907"/>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Oval 199"/>
          <p:cNvSpPr/>
          <p:nvPr/>
        </p:nvSpPr>
        <p:spPr>
          <a:xfrm>
            <a:off x="203618" y="7769134"/>
            <a:ext cx="128016" cy="130907"/>
          </a:xfrm>
          <a:prstGeom prst="ellipse">
            <a:avLst/>
          </a:prstGeom>
          <a:solidFill>
            <a:schemeClr val="tx1">
              <a:lumMod val="65000"/>
              <a:lumOff val="3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Oval 200"/>
          <p:cNvSpPr/>
          <p:nvPr/>
        </p:nvSpPr>
        <p:spPr>
          <a:xfrm>
            <a:off x="377743" y="7769134"/>
            <a:ext cx="128016" cy="130907"/>
          </a:xfrm>
          <a:prstGeom prst="ellipse">
            <a:avLst/>
          </a:prstGeom>
          <a:solidFill>
            <a:schemeClr val="tx1">
              <a:lumMod val="65000"/>
              <a:lumOff val="3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Oval 201"/>
          <p:cNvSpPr/>
          <p:nvPr/>
        </p:nvSpPr>
        <p:spPr>
          <a:xfrm>
            <a:off x="551867" y="7769134"/>
            <a:ext cx="128016" cy="130907"/>
          </a:xfrm>
          <a:prstGeom prst="ellipse">
            <a:avLst/>
          </a:prstGeom>
          <a:solidFill>
            <a:schemeClr val="tx1">
              <a:lumMod val="65000"/>
              <a:lumOff val="3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Oval 202"/>
          <p:cNvSpPr/>
          <p:nvPr/>
        </p:nvSpPr>
        <p:spPr>
          <a:xfrm>
            <a:off x="725992" y="7769134"/>
            <a:ext cx="128016" cy="130907"/>
          </a:xfrm>
          <a:prstGeom prst="ellipse">
            <a:avLst/>
          </a:prstGeom>
          <a:solidFill>
            <a:schemeClr val="tx1">
              <a:lumMod val="65000"/>
              <a:lumOff val="3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Oval 203"/>
          <p:cNvSpPr/>
          <p:nvPr/>
        </p:nvSpPr>
        <p:spPr>
          <a:xfrm>
            <a:off x="900116" y="7769134"/>
            <a:ext cx="128016" cy="130907"/>
          </a:xfrm>
          <a:prstGeom prst="ellipse">
            <a:avLst/>
          </a:prstGeom>
          <a:solidFill>
            <a:schemeClr val="tx1">
              <a:lumMod val="65000"/>
              <a:lumOff val="3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Oval 204"/>
          <p:cNvSpPr/>
          <p:nvPr/>
        </p:nvSpPr>
        <p:spPr>
          <a:xfrm>
            <a:off x="1074241" y="7769134"/>
            <a:ext cx="128016" cy="130907"/>
          </a:xfrm>
          <a:prstGeom prst="ellipse">
            <a:avLst/>
          </a:prstGeom>
          <a:solidFill>
            <a:schemeClr val="tx1">
              <a:lumMod val="65000"/>
              <a:lumOff val="3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Oval 205"/>
          <p:cNvSpPr/>
          <p:nvPr/>
        </p:nvSpPr>
        <p:spPr>
          <a:xfrm>
            <a:off x="1248365" y="7769134"/>
            <a:ext cx="128016" cy="130907"/>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Oval 206"/>
          <p:cNvSpPr/>
          <p:nvPr/>
        </p:nvSpPr>
        <p:spPr>
          <a:xfrm>
            <a:off x="1422490" y="7769134"/>
            <a:ext cx="128016" cy="130907"/>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Oval 207"/>
          <p:cNvSpPr/>
          <p:nvPr/>
        </p:nvSpPr>
        <p:spPr>
          <a:xfrm>
            <a:off x="1596614" y="7769134"/>
            <a:ext cx="128016" cy="130907"/>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Oval 208"/>
          <p:cNvSpPr/>
          <p:nvPr/>
        </p:nvSpPr>
        <p:spPr>
          <a:xfrm>
            <a:off x="1770742" y="7769134"/>
            <a:ext cx="128016" cy="130907"/>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Oval 210"/>
          <p:cNvSpPr/>
          <p:nvPr/>
        </p:nvSpPr>
        <p:spPr>
          <a:xfrm>
            <a:off x="203618" y="8227511"/>
            <a:ext cx="128016" cy="130907"/>
          </a:xfrm>
          <a:prstGeom prst="ellipse">
            <a:avLst/>
          </a:prstGeom>
          <a:solidFill>
            <a:schemeClr val="tx1">
              <a:lumMod val="65000"/>
              <a:lumOff val="3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Oval 211"/>
          <p:cNvSpPr/>
          <p:nvPr/>
        </p:nvSpPr>
        <p:spPr>
          <a:xfrm>
            <a:off x="377743" y="8227511"/>
            <a:ext cx="128016" cy="130907"/>
          </a:xfrm>
          <a:prstGeom prst="ellipse">
            <a:avLst/>
          </a:prstGeom>
          <a:solidFill>
            <a:schemeClr val="tx1">
              <a:lumMod val="65000"/>
              <a:lumOff val="3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Oval 212"/>
          <p:cNvSpPr/>
          <p:nvPr/>
        </p:nvSpPr>
        <p:spPr>
          <a:xfrm>
            <a:off x="551867" y="8227511"/>
            <a:ext cx="128016" cy="130907"/>
          </a:xfrm>
          <a:prstGeom prst="ellipse">
            <a:avLst/>
          </a:prstGeom>
          <a:solidFill>
            <a:schemeClr val="tx1">
              <a:lumMod val="65000"/>
              <a:lumOff val="3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 name="Oval 213"/>
          <p:cNvSpPr/>
          <p:nvPr/>
        </p:nvSpPr>
        <p:spPr>
          <a:xfrm>
            <a:off x="725992" y="8227511"/>
            <a:ext cx="128016" cy="130907"/>
          </a:xfrm>
          <a:prstGeom prst="ellipse">
            <a:avLst/>
          </a:prstGeom>
          <a:solidFill>
            <a:schemeClr val="tx1">
              <a:lumMod val="65000"/>
              <a:lumOff val="3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 name="Oval 214"/>
          <p:cNvSpPr/>
          <p:nvPr/>
        </p:nvSpPr>
        <p:spPr>
          <a:xfrm>
            <a:off x="900116" y="8227511"/>
            <a:ext cx="128016" cy="130907"/>
          </a:xfrm>
          <a:prstGeom prst="ellipse">
            <a:avLst/>
          </a:prstGeom>
          <a:solidFill>
            <a:schemeClr val="tx1">
              <a:lumMod val="65000"/>
              <a:lumOff val="3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Oval 215"/>
          <p:cNvSpPr/>
          <p:nvPr/>
        </p:nvSpPr>
        <p:spPr>
          <a:xfrm>
            <a:off x="1074241" y="8227511"/>
            <a:ext cx="128016" cy="130907"/>
          </a:xfrm>
          <a:prstGeom prst="ellipse">
            <a:avLst/>
          </a:prstGeom>
          <a:solidFill>
            <a:schemeClr val="tx1">
              <a:lumMod val="65000"/>
              <a:lumOff val="3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Oval 216"/>
          <p:cNvSpPr/>
          <p:nvPr/>
        </p:nvSpPr>
        <p:spPr>
          <a:xfrm>
            <a:off x="1248365" y="8227511"/>
            <a:ext cx="128016" cy="130907"/>
          </a:xfrm>
          <a:prstGeom prst="ellipse">
            <a:avLst/>
          </a:prstGeom>
          <a:solidFill>
            <a:schemeClr val="tx1">
              <a:lumMod val="65000"/>
              <a:lumOff val="3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 name="Oval 217"/>
          <p:cNvSpPr/>
          <p:nvPr/>
        </p:nvSpPr>
        <p:spPr>
          <a:xfrm>
            <a:off x="1422490" y="8227511"/>
            <a:ext cx="128016" cy="130907"/>
          </a:xfrm>
          <a:prstGeom prst="ellipse">
            <a:avLst/>
          </a:prstGeom>
          <a:solidFill>
            <a:schemeClr val="tx1">
              <a:lumMod val="65000"/>
              <a:lumOff val="3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Oval 218"/>
          <p:cNvSpPr/>
          <p:nvPr/>
        </p:nvSpPr>
        <p:spPr>
          <a:xfrm>
            <a:off x="1596614" y="8227511"/>
            <a:ext cx="128016" cy="130907"/>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Oval 219"/>
          <p:cNvSpPr/>
          <p:nvPr/>
        </p:nvSpPr>
        <p:spPr>
          <a:xfrm>
            <a:off x="1770742" y="8227511"/>
            <a:ext cx="128016" cy="130907"/>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 name="Oval 221"/>
          <p:cNvSpPr/>
          <p:nvPr/>
        </p:nvSpPr>
        <p:spPr>
          <a:xfrm>
            <a:off x="203618" y="8685891"/>
            <a:ext cx="128016" cy="130907"/>
          </a:xfrm>
          <a:prstGeom prst="ellipse">
            <a:avLst/>
          </a:prstGeom>
          <a:solidFill>
            <a:schemeClr val="tx1">
              <a:lumMod val="65000"/>
              <a:lumOff val="3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Oval 222"/>
          <p:cNvSpPr/>
          <p:nvPr/>
        </p:nvSpPr>
        <p:spPr>
          <a:xfrm>
            <a:off x="377743" y="8685891"/>
            <a:ext cx="128016" cy="130907"/>
          </a:xfrm>
          <a:prstGeom prst="ellipse">
            <a:avLst/>
          </a:prstGeom>
          <a:solidFill>
            <a:schemeClr val="tx1">
              <a:lumMod val="65000"/>
              <a:lumOff val="3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Oval 223"/>
          <p:cNvSpPr/>
          <p:nvPr/>
        </p:nvSpPr>
        <p:spPr>
          <a:xfrm>
            <a:off x="551867" y="8685891"/>
            <a:ext cx="128016" cy="130907"/>
          </a:xfrm>
          <a:prstGeom prst="ellipse">
            <a:avLst/>
          </a:prstGeom>
          <a:solidFill>
            <a:schemeClr val="tx1">
              <a:lumMod val="65000"/>
              <a:lumOff val="3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 name="Oval 224"/>
          <p:cNvSpPr/>
          <p:nvPr/>
        </p:nvSpPr>
        <p:spPr>
          <a:xfrm>
            <a:off x="725992" y="8685891"/>
            <a:ext cx="128016" cy="130907"/>
          </a:xfrm>
          <a:prstGeom prst="ellipse">
            <a:avLst/>
          </a:prstGeom>
          <a:solidFill>
            <a:schemeClr val="tx1">
              <a:lumMod val="65000"/>
              <a:lumOff val="3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 name="Oval 225"/>
          <p:cNvSpPr/>
          <p:nvPr/>
        </p:nvSpPr>
        <p:spPr>
          <a:xfrm>
            <a:off x="900116" y="8685891"/>
            <a:ext cx="128016" cy="130907"/>
          </a:xfrm>
          <a:prstGeom prst="ellipse">
            <a:avLst/>
          </a:prstGeom>
          <a:solidFill>
            <a:schemeClr val="tx1">
              <a:lumMod val="65000"/>
              <a:lumOff val="3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3" name="Oval 226"/>
          <p:cNvSpPr/>
          <p:nvPr/>
        </p:nvSpPr>
        <p:spPr>
          <a:xfrm>
            <a:off x="1074241" y="8685891"/>
            <a:ext cx="128016" cy="130907"/>
          </a:xfrm>
          <a:prstGeom prst="ellipse">
            <a:avLst/>
          </a:prstGeom>
          <a:solidFill>
            <a:schemeClr val="tx1">
              <a:lumMod val="65000"/>
              <a:lumOff val="3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4" name="Oval 227"/>
          <p:cNvSpPr/>
          <p:nvPr/>
        </p:nvSpPr>
        <p:spPr>
          <a:xfrm>
            <a:off x="1248365" y="8685891"/>
            <a:ext cx="128016" cy="130907"/>
          </a:xfrm>
          <a:prstGeom prst="ellipse">
            <a:avLst/>
          </a:prstGeom>
          <a:solidFill>
            <a:schemeClr val="tx1">
              <a:lumMod val="65000"/>
              <a:lumOff val="3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5" name="Oval 228"/>
          <p:cNvSpPr/>
          <p:nvPr/>
        </p:nvSpPr>
        <p:spPr>
          <a:xfrm>
            <a:off x="1422490" y="8685891"/>
            <a:ext cx="128016" cy="130907"/>
          </a:xfrm>
          <a:prstGeom prst="ellipse">
            <a:avLst/>
          </a:prstGeom>
          <a:solidFill>
            <a:schemeClr val="tx1">
              <a:lumMod val="65000"/>
              <a:lumOff val="3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6" name="Oval 229"/>
          <p:cNvSpPr/>
          <p:nvPr/>
        </p:nvSpPr>
        <p:spPr>
          <a:xfrm>
            <a:off x="1596614" y="8685891"/>
            <a:ext cx="128016" cy="130907"/>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7" name="Oval 230"/>
          <p:cNvSpPr/>
          <p:nvPr/>
        </p:nvSpPr>
        <p:spPr>
          <a:xfrm>
            <a:off x="1770742" y="8685891"/>
            <a:ext cx="128016" cy="130907"/>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8" name="Oval 233"/>
          <p:cNvSpPr/>
          <p:nvPr/>
        </p:nvSpPr>
        <p:spPr>
          <a:xfrm>
            <a:off x="203618" y="9162904"/>
            <a:ext cx="128016" cy="130907"/>
          </a:xfrm>
          <a:prstGeom prst="ellipse">
            <a:avLst/>
          </a:prstGeom>
          <a:solidFill>
            <a:schemeClr val="tx1">
              <a:lumMod val="65000"/>
              <a:lumOff val="3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9" name="Oval 234"/>
          <p:cNvSpPr/>
          <p:nvPr/>
        </p:nvSpPr>
        <p:spPr>
          <a:xfrm>
            <a:off x="377743" y="9162904"/>
            <a:ext cx="128016" cy="130907"/>
          </a:xfrm>
          <a:prstGeom prst="ellipse">
            <a:avLst/>
          </a:prstGeom>
          <a:solidFill>
            <a:schemeClr val="tx1">
              <a:lumMod val="65000"/>
              <a:lumOff val="3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0" name="Oval 235"/>
          <p:cNvSpPr/>
          <p:nvPr/>
        </p:nvSpPr>
        <p:spPr>
          <a:xfrm>
            <a:off x="551867" y="9162904"/>
            <a:ext cx="128016" cy="130907"/>
          </a:xfrm>
          <a:prstGeom prst="ellipse">
            <a:avLst/>
          </a:prstGeom>
          <a:solidFill>
            <a:schemeClr val="tx1">
              <a:lumMod val="65000"/>
              <a:lumOff val="3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1" name="Oval 236"/>
          <p:cNvSpPr/>
          <p:nvPr/>
        </p:nvSpPr>
        <p:spPr>
          <a:xfrm>
            <a:off x="725992" y="9162904"/>
            <a:ext cx="128016" cy="130907"/>
          </a:xfrm>
          <a:prstGeom prst="ellipse">
            <a:avLst/>
          </a:prstGeom>
          <a:solidFill>
            <a:schemeClr val="tx1">
              <a:lumMod val="65000"/>
              <a:lumOff val="3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2" name="Oval 237"/>
          <p:cNvSpPr/>
          <p:nvPr/>
        </p:nvSpPr>
        <p:spPr>
          <a:xfrm>
            <a:off x="900116" y="9162904"/>
            <a:ext cx="128016" cy="130907"/>
          </a:xfrm>
          <a:prstGeom prst="ellipse">
            <a:avLst/>
          </a:prstGeom>
          <a:solidFill>
            <a:schemeClr val="tx1">
              <a:lumMod val="65000"/>
              <a:lumOff val="3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3" name="Oval 238"/>
          <p:cNvSpPr/>
          <p:nvPr/>
        </p:nvSpPr>
        <p:spPr>
          <a:xfrm>
            <a:off x="1074241" y="9162904"/>
            <a:ext cx="128016" cy="130907"/>
          </a:xfrm>
          <a:prstGeom prst="ellipse">
            <a:avLst/>
          </a:prstGeom>
          <a:solidFill>
            <a:schemeClr val="tx1">
              <a:lumMod val="65000"/>
              <a:lumOff val="3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4" name="Oval 239"/>
          <p:cNvSpPr/>
          <p:nvPr/>
        </p:nvSpPr>
        <p:spPr>
          <a:xfrm>
            <a:off x="1248365" y="9162904"/>
            <a:ext cx="128016" cy="130907"/>
          </a:xfrm>
          <a:prstGeom prst="ellipse">
            <a:avLst/>
          </a:prstGeom>
          <a:solidFill>
            <a:schemeClr val="tx1">
              <a:lumMod val="65000"/>
              <a:lumOff val="3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5" name="Oval 240"/>
          <p:cNvSpPr/>
          <p:nvPr/>
        </p:nvSpPr>
        <p:spPr>
          <a:xfrm>
            <a:off x="1422490" y="9162904"/>
            <a:ext cx="128016" cy="130907"/>
          </a:xfrm>
          <a:prstGeom prst="ellipse">
            <a:avLst/>
          </a:prstGeom>
          <a:solidFill>
            <a:schemeClr val="tx1">
              <a:lumMod val="65000"/>
              <a:lumOff val="3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6" name="Oval 241"/>
          <p:cNvSpPr/>
          <p:nvPr/>
        </p:nvSpPr>
        <p:spPr>
          <a:xfrm>
            <a:off x="1596614" y="9162904"/>
            <a:ext cx="128016" cy="130907"/>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7" name="Oval 242"/>
          <p:cNvSpPr/>
          <p:nvPr/>
        </p:nvSpPr>
        <p:spPr>
          <a:xfrm>
            <a:off x="1770742" y="9162904"/>
            <a:ext cx="128016" cy="130907"/>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8" name="Image 77"/>
          <p:cNvPicPr>
            <a:picLocks noChangeAspect="1"/>
          </p:cNvPicPr>
          <p:nvPr/>
        </p:nvPicPr>
        <p:blipFill rotWithShape="1">
          <a:blip r:embed="rId6">
            <a:extLst>
              <a:ext uri="{28A0092B-C50C-407E-A947-70E740481C1C}">
                <a14:useLocalDpi xmlns:a14="http://schemas.microsoft.com/office/drawing/2010/main" val="0"/>
              </a:ext>
            </a:extLst>
          </a:blip>
          <a:srcRect l="30618" r="2571"/>
          <a:stretch/>
        </p:blipFill>
        <p:spPr>
          <a:xfrm>
            <a:off x="203619" y="266025"/>
            <a:ext cx="1695140" cy="1548466"/>
          </a:xfrm>
          <a:prstGeom prst="rect">
            <a:avLst/>
          </a:prstGeom>
          <a:ln>
            <a:solidFill>
              <a:schemeClr val="bg1"/>
            </a:solidFill>
          </a:ln>
        </p:spPr>
      </p:pic>
      <p:sp>
        <p:nvSpPr>
          <p:cNvPr id="80" name="TextBox 3"/>
          <p:cNvSpPr txBox="1"/>
          <p:nvPr/>
        </p:nvSpPr>
        <p:spPr>
          <a:xfrm>
            <a:off x="2356990" y="266025"/>
            <a:ext cx="4819076" cy="923330"/>
          </a:xfrm>
          <a:prstGeom prst="rect">
            <a:avLst/>
          </a:prstGeom>
          <a:noFill/>
        </p:spPr>
        <p:txBody>
          <a:bodyPr wrap="none" rtlCol="0">
            <a:spAutoFit/>
          </a:bodyPr>
          <a:lstStyle/>
          <a:p>
            <a:r>
              <a:rPr lang="en-GB" sz="5400" dirty="0">
                <a:solidFill>
                  <a:schemeClr val="bg1"/>
                </a:solidFill>
                <a:cs typeface="Lato" panose="020F0502020204030203" pitchFamily="34" charset="0"/>
              </a:rPr>
              <a:t>Pierre BELLEAMI</a:t>
            </a:r>
          </a:p>
        </p:txBody>
      </p:sp>
      <p:sp>
        <p:nvSpPr>
          <p:cNvPr id="81" name="Rectangle 80"/>
          <p:cNvSpPr/>
          <p:nvPr/>
        </p:nvSpPr>
        <p:spPr>
          <a:xfrm>
            <a:off x="2287785" y="244010"/>
            <a:ext cx="4989940" cy="995177"/>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2" name="TextBox 13"/>
          <p:cNvSpPr txBox="1"/>
          <p:nvPr/>
        </p:nvSpPr>
        <p:spPr>
          <a:xfrm>
            <a:off x="2829227" y="1298531"/>
            <a:ext cx="3848843" cy="369332"/>
          </a:xfrm>
          <a:prstGeom prst="rect">
            <a:avLst/>
          </a:prstGeom>
          <a:noFill/>
        </p:spPr>
        <p:txBody>
          <a:bodyPr wrap="square" rtlCol="0">
            <a:spAutoFit/>
          </a:bodyPr>
          <a:lstStyle/>
          <a:p>
            <a:pPr algn="ctr"/>
            <a:r>
              <a:rPr lang="en-GB" dirty="0">
                <a:solidFill>
                  <a:schemeClr val="bg1"/>
                </a:solidFill>
                <a:ea typeface="Roboto" pitchFamily="2" charset="0"/>
                <a:cs typeface="Lato" panose="020F0502020204030203" pitchFamily="34" charset="0"/>
              </a:rPr>
              <a:t>TITRE DU POSTE</a:t>
            </a:r>
          </a:p>
        </p:txBody>
      </p:sp>
      <p:sp>
        <p:nvSpPr>
          <p:cNvPr id="83" name="Rectangle 82"/>
          <p:cNvSpPr/>
          <p:nvPr/>
        </p:nvSpPr>
        <p:spPr>
          <a:xfrm>
            <a:off x="2287786" y="2070100"/>
            <a:ext cx="4989940" cy="330200"/>
          </a:xfrm>
          <a:prstGeom prst="rect">
            <a:avLst/>
          </a:prstGeom>
          <a:noFill/>
          <a:ln>
            <a:solidFill>
              <a:srgbClr val="7F7F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7F7F7F"/>
                </a:solidFill>
                <a:cs typeface="Lato" panose="020F0502020204030203" pitchFamily="34" charset="0"/>
              </a:rPr>
              <a:t>EXPERIENCE PROFESSIONNELLE</a:t>
            </a:r>
          </a:p>
        </p:txBody>
      </p:sp>
      <p:sp>
        <p:nvSpPr>
          <p:cNvPr id="84" name="Rectangle 83"/>
          <p:cNvSpPr/>
          <p:nvPr/>
        </p:nvSpPr>
        <p:spPr>
          <a:xfrm>
            <a:off x="2641177" y="2566547"/>
            <a:ext cx="4636548" cy="3477875"/>
          </a:xfrm>
          <a:prstGeom prst="rect">
            <a:avLst/>
          </a:prstGeom>
        </p:spPr>
        <p:txBody>
          <a:bodyPr wrap="square">
            <a:spAutoFit/>
          </a:bodyPr>
          <a:lstStyle/>
          <a:p>
            <a:pPr defTabSz="685800">
              <a:defRPr/>
            </a:pPr>
            <a:r>
              <a:rPr lang="fr-FR" sz="1000" b="1" dirty="0">
                <a:solidFill>
                  <a:schemeClr val="tx1">
                    <a:lumMod val="65000"/>
                    <a:lumOff val="35000"/>
                  </a:schemeClr>
                </a:solidFill>
              </a:rPr>
              <a:t>2010- 2015 | TITRE DU POSTE| SOCIÉTÉ</a:t>
            </a:r>
          </a:p>
          <a:p>
            <a:pPr defTabSz="685800">
              <a:defRPr/>
            </a:pPr>
            <a:r>
              <a:rPr lang="fr-FR" sz="900" dirty="0">
                <a:solidFill>
                  <a:schemeClr val="tx1">
                    <a:lumMod val="65000"/>
                    <a:lumOff val="35000"/>
                  </a:schemeClr>
                </a:solidFill>
              </a:rPr>
              <a:t>Décrivez ici les fonctions que vous avez occupées. Décrivez également vos missions, le nombre de personnes que vous avez encadré et si vous le pouvez, essayez d’inscrire les résultats que vous avez obtenus, n’hésitez pas à les quantifier.</a:t>
            </a:r>
          </a:p>
          <a:p>
            <a:pPr defTabSz="685800">
              <a:defRPr/>
            </a:pPr>
            <a:endParaRPr lang="fr-FR" sz="900" dirty="0">
              <a:solidFill>
                <a:schemeClr val="tx1">
                  <a:lumMod val="65000"/>
                  <a:lumOff val="35000"/>
                </a:schemeClr>
              </a:solidFill>
            </a:endParaRPr>
          </a:p>
          <a:p>
            <a:pPr defTabSz="685800">
              <a:defRPr/>
            </a:pPr>
            <a:endParaRPr lang="fr-FR" sz="900" dirty="0">
              <a:solidFill>
                <a:schemeClr val="tx1">
                  <a:lumMod val="65000"/>
                  <a:lumOff val="35000"/>
                </a:schemeClr>
              </a:solidFill>
            </a:endParaRPr>
          </a:p>
          <a:p>
            <a:pPr defTabSz="685800">
              <a:defRPr/>
            </a:pPr>
            <a:r>
              <a:rPr lang="fr-FR" sz="1000" b="1" dirty="0">
                <a:solidFill>
                  <a:schemeClr val="tx1">
                    <a:lumMod val="65000"/>
                    <a:lumOff val="35000"/>
                  </a:schemeClr>
                </a:solidFill>
              </a:rPr>
              <a:t>2010- 2015 | TITRE DU POSTE| SOCIÉTÉ</a:t>
            </a:r>
          </a:p>
          <a:p>
            <a:pPr defTabSz="685800">
              <a:defRPr/>
            </a:pPr>
            <a:r>
              <a:rPr lang="fr-FR" sz="900" dirty="0">
                <a:solidFill>
                  <a:schemeClr val="tx1">
                    <a:lumMod val="65000"/>
                    <a:lumOff val="35000"/>
                  </a:schemeClr>
                </a:solidFill>
              </a:rPr>
              <a:t>Décrivez ici les fonctions que vous avez occupées. Décrivez également vos missions, le nombre de personnes que vous avez encadré et si vous le pouvez, essayez d’inscrire les résultats que vous avez obtenus, n’hésitez pas à les quantifier.</a:t>
            </a:r>
          </a:p>
          <a:p>
            <a:pPr defTabSz="685800">
              <a:defRPr/>
            </a:pPr>
            <a:endParaRPr lang="fr-FR" sz="900" dirty="0">
              <a:solidFill>
                <a:schemeClr val="tx1">
                  <a:lumMod val="65000"/>
                  <a:lumOff val="35000"/>
                </a:schemeClr>
              </a:solidFill>
            </a:endParaRPr>
          </a:p>
          <a:p>
            <a:pPr defTabSz="685800">
              <a:defRPr/>
            </a:pPr>
            <a:endParaRPr lang="fr-FR" sz="900" dirty="0">
              <a:solidFill>
                <a:schemeClr val="tx1">
                  <a:lumMod val="65000"/>
                  <a:lumOff val="35000"/>
                </a:schemeClr>
              </a:solidFill>
            </a:endParaRPr>
          </a:p>
          <a:p>
            <a:pPr defTabSz="685800">
              <a:defRPr/>
            </a:pPr>
            <a:r>
              <a:rPr lang="fr-FR" sz="1000" b="1" dirty="0">
                <a:solidFill>
                  <a:schemeClr val="tx1">
                    <a:lumMod val="65000"/>
                    <a:lumOff val="35000"/>
                  </a:schemeClr>
                </a:solidFill>
              </a:rPr>
              <a:t>2010- 2015 | TITRE DU POSTE| SOCIÉTÉ</a:t>
            </a:r>
          </a:p>
          <a:p>
            <a:pPr defTabSz="685800">
              <a:defRPr/>
            </a:pPr>
            <a:r>
              <a:rPr lang="fr-FR" sz="900" dirty="0">
                <a:solidFill>
                  <a:schemeClr val="tx1">
                    <a:lumMod val="65000"/>
                    <a:lumOff val="35000"/>
                  </a:schemeClr>
                </a:solidFill>
              </a:rPr>
              <a:t>Décrivez ici les fonctions que vous avez occupées. Décrivez également vos missions, le nombre de personnes que vous avez encadré et si vous le pouvez, essayez d’inscrire les résultats que vous avez obtenus, n’hésitez pas à les quantifier.</a:t>
            </a:r>
          </a:p>
          <a:p>
            <a:pPr defTabSz="685800">
              <a:defRPr/>
            </a:pPr>
            <a:endParaRPr lang="fr-FR" sz="900" dirty="0">
              <a:solidFill>
                <a:schemeClr val="tx1">
                  <a:lumMod val="65000"/>
                  <a:lumOff val="35000"/>
                </a:schemeClr>
              </a:solidFill>
            </a:endParaRPr>
          </a:p>
          <a:p>
            <a:pPr defTabSz="685800">
              <a:defRPr/>
            </a:pPr>
            <a:endParaRPr lang="fr-FR" sz="900" dirty="0">
              <a:solidFill>
                <a:schemeClr val="tx1">
                  <a:lumMod val="65000"/>
                  <a:lumOff val="35000"/>
                </a:schemeClr>
              </a:solidFill>
            </a:endParaRPr>
          </a:p>
          <a:p>
            <a:pPr defTabSz="685800">
              <a:defRPr/>
            </a:pPr>
            <a:r>
              <a:rPr lang="fr-FR" sz="1000" b="1" dirty="0">
                <a:solidFill>
                  <a:schemeClr val="tx1">
                    <a:lumMod val="65000"/>
                    <a:lumOff val="35000"/>
                  </a:schemeClr>
                </a:solidFill>
              </a:rPr>
              <a:t>2010- 2015 | TITRE DU POSTE| SOCIÉTÉ</a:t>
            </a:r>
          </a:p>
          <a:p>
            <a:pPr defTabSz="685800">
              <a:defRPr/>
            </a:pPr>
            <a:r>
              <a:rPr lang="fr-FR" sz="900" dirty="0">
                <a:solidFill>
                  <a:schemeClr val="tx1">
                    <a:lumMod val="65000"/>
                    <a:lumOff val="35000"/>
                  </a:schemeClr>
                </a:solidFill>
              </a:rPr>
              <a:t>Décrivez ici les fonctions que vous avez occupées. Décrivez également vos missions, le nombre de personnes que vous avez encadré et si vous le pouvez, essayez d’inscrire les résultats que vous avez obtenus, n’hésitez pas à les quantifier.</a:t>
            </a:r>
          </a:p>
          <a:p>
            <a:pPr defTabSz="685800">
              <a:defRPr/>
            </a:pPr>
            <a:endParaRPr lang="fr-FR" sz="900" dirty="0">
              <a:solidFill>
                <a:schemeClr val="tx1">
                  <a:lumMod val="65000"/>
                  <a:lumOff val="35000"/>
                </a:schemeClr>
              </a:solidFill>
            </a:endParaRPr>
          </a:p>
          <a:p>
            <a:pPr defTabSz="685800">
              <a:defRPr/>
            </a:pPr>
            <a:endParaRPr lang="fr-FR" sz="900" dirty="0">
              <a:solidFill>
                <a:schemeClr val="tx1">
                  <a:lumMod val="65000"/>
                  <a:lumOff val="35000"/>
                </a:schemeClr>
              </a:solidFill>
            </a:endParaRPr>
          </a:p>
        </p:txBody>
      </p:sp>
      <p:cxnSp>
        <p:nvCxnSpPr>
          <p:cNvPr id="85" name="Connecteur droit 84"/>
          <p:cNvCxnSpPr/>
          <p:nvPr/>
        </p:nvCxnSpPr>
        <p:spPr>
          <a:xfrm>
            <a:off x="2370102" y="2572039"/>
            <a:ext cx="0" cy="3209868"/>
          </a:xfrm>
          <a:prstGeom prst="line">
            <a:avLst/>
          </a:prstGeom>
          <a:ln w="6350">
            <a:solidFill>
              <a:schemeClr val="tx1">
                <a:lumMod val="50000"/>
                <a:lumOff val="50000"/>
              </a:schemeClr>
            </a:solidFill>
          </a:ln>
        </p:spPr>
        <p:style>
          <a:lnRef idx="2">
            <a:schemeClr val="accent1"/>
          </a:lnRef>
          <a:fillRef idx="0">
            <a:schemeClr val="accent1"/>
          </a:fillRef>
          <a:effectRef idx="1">
            <a:schemeClr val="accent1"/>
          </a:effectRef>
          <a:fontRef idx="minor">
            <a:schemeClr val="tx1"/>
          </a:fontRef>
        </p:style>
      </p:cxnSp>
      <p:sp>
        <p:nvSpPr>
          <p:cNvPr id="87" name="Rectangle 86"/>
          <p:cNvSpPr/>
          <p:nvPr/>
        </p:nvSpPr>
        <p:spPr>
          <a:xfrm>
            <a:off x="2311002" y="2668338"/>
            <a:ext cx="118199" cy="122688"/>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lumMod val="65000"/>
                  <a:lumOff val="35000"/>
                </a:schemeClr>
              </a:solidFill>
              <a:cs typeface="Lato" panose="020F0502020204030203" pitchFamily="34" charset="0"/>
            </a:endParaRPr>
          </a:p>
        </p:txBody>
      </p:sp>
      <p:sp>
        <p:nvSpPr>
          <p:cNvPr id="88" name="Rectangle 87"/>
          <p:cNvSpPr/>
          <p:nvPr/>
        </p:nvSpPr>
        <p:spPr>
          <a:xfrm>
            <a:off x="2311002" y="3464956"/>
            <a:ext cx="118199" cy="122688"/>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lumMod val="65000"/>
                  <a:lumOff val="35000"/>
                </a:schemeClr>
              </a:solidFill>
              <a:cs typeface="Lato" panose="020F0502020204030203" pitchFamily="34" charset="0"/>
            </a:endParaRPr>
          </a:p>
        </p:txBody>
      </p:sp>
      <p:sp>
        <p:nvSpPr>
          <p:cNvPr id="89" name="Rectangle 88"/>
          <p:cNvSpPr/>
          <p:nvPr/>
        </p:nvSpPr>
        <p:spPr>
          <a:xfrm>
            <a:off x="2311002" y="4305484"/>
            <a:ext cx="118199" cy="122688"/>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lumMod val="65000"/>
                  <a:lumOff val="35000"/>
                </a:schemeClr>
              </a:solidFill>
              <a:cs typeface="Lato" panose="020F0502020204030203" pitchFamily="34" charset="0"/>
            </a:endParaRPr>
          </a:p>
        </p:txBody>
      </p:sp>
      <p:sp>
        <p:nvSpPr>
          <p:cNvPr id="91" name="Rectangle 90"/>
          <p:cNvSpPr/>
          <p:nvPr/>
        </p:nvSpPr>
        <p:spPr>
          <a:xfrm>
            <a:off x="2311002" y="5145525"/>
            <a:ext cx="118199" cy="122688"/>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lumMod val="65000"/>
                  <a:lumOff val="35000"/>
                </a:schemeClr>
              </a:solidFill>
              <a:cs typeface="Lato" panose="020F0502020204030203" pitchFamily="34" charset="0"/>
            </a:endParaRPr>
          </a:p>
        </p:txBody>
      </p:sp>
      <p:sp>
        <p:nvSpPr>
          <p:cNvPr id="93" name="Rectangle 92"/>
          <p:cNvSpPr/>
          <p:nvPr/>
        </p:nvSpPr>
        <p:spPr>
          <a:xfrm>
            <a:off x="2287785" y="5953646"/>
            <a:ext cx="4989940" cy="330200"/>
          </a:xfrm>
          <a:prstGeom prst="rect">
            <a:avLst/>
          </a:prstGeom>
          <a:noFill/>
          <a:ln>
            <a:solidFill>
              <a:srgbClr val="7F7F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7F7F7F"/>
                </a:solidFill>
                <a:cs typeface="Lato" panose="020F0502020204030203" pitchFamily="34" charset="0"/>
              </a:rPr>
              <a:t>FORMATION</a:t>
            </a:r>
          </a:p>
        </p:txBody>
      </p:sp>
      <p:cxnSp>
        <p:nvCxnSpPr>
          <p:cNvPr id="95" name="Connecteur droit 94"/>
          <p:cNvCxnSpPr/>
          <p:nvPr/>
        </p:nvCxnSpPr>
        <p:spPr>
          <a:xfrm>
            <a:off x="2370101" y="6455585"/>
            <a:ext cx="0" cy="1045819"/>
          </a:xfrm>
          <a:prstGeom prst="line">
            <a:avLst/>
          </a:prstGeom>
          <a:ln w="6350">
            <a:solidFill>
              <a:schemeClr val="tx1">
                <a:lumMod val="50000"/>
                <a:lumOff val="50000"/>
              </a:schemeClr>
            </a:solidFill>
          </a:ln>
        </p:spPr>
        <p:style>
          <a:lnRef idx="2">
            <a:schemeClr val="accent1"/>
          </a:lnRef>
          <a:fillRef idx="0">
            <a:schemeClr val="accent1"/>
          </a:fillRef>
          <a:effectRef idx="1">
            <a:schemeClr val="accent1"/>
          </a:effectRef>
          <a:fontRef idx="minor">
            <a:schemeClr val="tx1"/>
          </a:fontRef>
        </p:style>
      </p:cxnSp>
      <p:sp>
        <p:nvSpPr>
          <p:cNvPr id="96" name="Rectangle 95"/>
          <p:cNvSpPr/>
          <p:nvPr/>
        </p:nvSpPr>
        <p:spPr>
          <a:xfrm>
            <a:off x="2311001" y="6551884"/>
            <a:ext cx="118199" cy="122688"/>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lumMod val="65000"/>
                  <a:lumOff val="35000"/>
                </a:schemeClr>
              </a:solidFill>
              <a:cs typeface="Lato" panose="020F0502020204030203" pitchFamily="34" charset="0"/>
            </a:endParaRPr>
          </a:p>
        </p:txBody>
      </p:sp>
      <p:sp>
        <p:nvSpPr>
          <p:cNvPr id="97" name="Rectangle 96"/>
          <p:cNvSpPr/>
          <p:nvPr/>
        </p:nvSpPr>
        <p:spPr>
          <a:xfrm>
            <a:off x="2311001" y="7113750"/>
            <a:ext cx="118199" cy="122688"/>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lumMod val="65000"/>
                  <a:lumOff val="35000"/>
                </a:schemeClr>
              </a:solidFill>
              <a:cs typeface="Lato" panose="020F0502020204030203" pitchFamily="34" charset="0"/>
            </a:endParaRPr>
          </a:p>
        </p:txBody>
      </p:sp>
      <p:sp>
        <p:nvSpPr>
          <p:cNvPr id="100" name="object 108"/>
          <p:cNvSpPr txBox="1"/>
          <p:nvPr/>
        </p:nvSpPr>
        <p:spPr>
          <a:xfrm>
            <a:off x="2641177" y="6551884"/>
            <a:ext cx="4534889" cy="969496"/>
          </a:xfrm>
          <a:prstGeom prst="rect">
            <a:avLst/>
          </a:prstGeom>
        </p:spPr>
        <p:txBody>
          <a:bodyPr vert="horz" wrap="square" lIns="0" tIns="0" rIns="0" bIns="0" rtlCol="0">
            <a:spAutoFit/>
          </a:bodyPr>
          <a:lstStyle/>
          <a:p>
            <a:pPr defTabSz="685800">
              <a:defRPr/>
            </a:pPr>
            <a:r>
              <a:rPr lang="fr-FR" sz="900" b="1" dirty="0">
                <a:solidFill>
                  <a:schemeClr val="tx1">
                    <a:lumMod val="65000"/>
                    <a:lumOff val="35000"/>
                  </a:schemeClr>
                </a:solidFill>
              </a:rPr>
              <a:t>2012 </a:t>
            </a:r>
            <a:r>
              <a:rPr lang="mr-IN" sz="900" b="1" dirty="0">
                <a:solidFill>
                  <a:schemeClr val="tx1">
                    <a:lumMod val="65000"/>
                    <a:lumOff val="35000"/>
                  </a:schemeClr>
                </a:solidFill>
              </a:rPr>
              <a:t>–</a:t>
            </a:r>
            <a:r>
              <a:rPr lang="fr-FR" sz="900" b="1" dirty="0">
                <a:solidFill>
                  <a:schemeClr val="tx1">
                    <a:lumMod val="65000"/>
                    <a:lumOff val="35000"/>
                  </a:schemeClr>
                </a:solidFill>
              </a:rPr>
              <a:t> DIPLÔME – UNIVERSITÉ</a:t>
            </a:r>
          </a:p>
          <a:p>
            <a:pPr defTabSz="685800">
              <a:defRPr/>
            </a:pPr>
            <a:r>
              <a:rPr lang="fr-FR" sz="900" dirty="0">
                <a:solidFill>
                  <a:schemeClr val="tx1">
                    <a:lumMod val="65000"/>
                    <a:lumOff val="35000"/>
                  </a:schemeClr>
                </a:solidFill>
              </a:rPr>
              <a:t>Décrivez en une ligne les objectifs et les spécialités de cette formation.</a:t>
            </a:r>
            <a:br>
              <a:rPr lang="fr-FR" sz="900" dirty="0">
                <a:solidFill>
                  <a:schemeClr val="tx1">
                    <a:lumMod val="65000"/>
                    <a:lumOff val="35000"/>
                  </a:schemeClr>
                </a:solidFill>
              </a:rPr>
            </a:br>
            <a:endParaRPr lang="fr-FR" sz="900" dirty="0">
              <a:solidFill>
                <a:schemeClr val="tx1">
                  <a:lumMod val="65000"/>
                  <a:lumOff val="35000"/>
                </a:schemeClr>
              </a:solidFill>
            </a:endParaRPr>
          </a:p>
          <a:p>
            <a:pPr defTabSz="685800">
              <a:defRPr/>
            </a:pPr>
            <a:endParaRPr lang="fr-FR" sz="900" dirty="0">
              <a:solidFill>
                <a:schemeClr val="tx1">
                  <a:lumMod val="65000"/>
                  <a:lumOff val="35000"/>
                </a:schemeClr>
              </a:solidFill>
            </a:endParaRPr>
          </a:p>
          <a:p>
            <a:pPr defTabSz="685800">
              <a:defRPr/>
            </a:pPr>
            <a:r>
              <a:rPr lang="fr-FR" sz="900" b="1" dirty="0">
                <a:solidFill>
                  <a:schemeClr val="tx1">
                    <a:lumMod val="65000"/>
                    <a:lumOff val="35000"/>
                  </a:schemeClr>
                </a:solidFill>
              </a:rPr>
              <a:t>2012 </a:t>
            </a:r>
            <a:r>
              <a:rPr lang="mr-IN" sz="900" b="1" dirty="0">
                <a:solidFill>
                  <a:schemeClr val="tx1">
                    <a:lumMod val="65000"/>
                    <a:lumOff val="35000"/>
                  </a:schemeClr>
                </a:solidFill>
              </a:rPr>
              <a:t>–</a:t>
            </a:r>
            <a:r>
              <a:rPr lang="fr-FR" sz="900" b="1" dirty="0">
                <a:solidFill>
                  <a:schemeClr val="tx1">
                    <a:lumMod val="65000"/>
                    <a:lumOff val="35000"/>
                  </a:schemeClr>
                </a:solidFill>
              </a:rPr>
              <a:t> DIPLÔME – UNIVERSITÉ</a:t>
            </a:r>
          </a:p>
          <a:p>
            <a:pPr defTabSz="685800">
              <a:defRPr/>
            </a:pPr>
            <a:r>
              <a:rPr lang="fr-FR" sz="900" dirty="0">
                <a:solidFill>
                  <a:schemeClr val="tx1">
                    <a:lumMod val="65000"/>
                    <a:lumOff val="35000"/>
                  </a:schemeClr>
                </a:solidFill>
              </a:rPr>
              <a:t>Décrivez en une ligne les objectifs et les spécialités de cette formation.</a:t>
            </a:r>
            <a:br>
              <a:rPr lang="fr-FR" sz="900" dirty="0">
                <a:solidFill>
                  <a:schemeClr val="tx1">
                    <a:lumMod val="65000"/>
                    <a:lumOff val="35000"/>
                  </a:schemeClr>
                </a:solidFill>
              </a:rPr>
            </a:br>
            <a:endParaRPr lang="fr-FR" sz="900" dirty="0">
              <a:solidFill>
                <a:schemeClr val="tx1">
                  <a:lumMod val="65000"/>
                  <a:lumOff val="35000"/>
                </a:schemeClr>
              </a:solidFill>
            </a:endParaRPr>
          </a:p>
        </p:txBody>
      </p:sp>
      <p:sp>
        <p:nvSpPr>
          <p:cNvPr id="102" name="TextBox 94"/>
          <p:cNvSpPr txBox="1"/>
          <p:nvPr/>
        </p:nvSpPr>
        <p:spPr>
          <a:xfrm>
            <a:off x="2376226" y="8266296"/>
            <a:ext cx="1858006" cy="166071"/>
          </a:xfrm>
          <a:prstGeom prst="rect">
            <a:avLst/>
          </a:prstGeom>
          <a:noFill/>
        </p:spPr>
        <p:txBody>
          <a:bodyPr wrap="square" lIns="0" tIns="0" rIns="0" bIns="0" rtlCol="0">
            <a:spAutoFit/>
          </a:bodyPr>
          <a:lstStyle/>
          <a:p>
            <a:r>
              <a:rPr lang="en-US" sz="1079" dirty="0" err="1">
                <a:solidFill>
                  <a:schemeClr val="tx1">
                    <a:lumMod val="75000"/>
                    <a:lumOff val="25000"/>
                  </a:schemeClr>
                </a:solidFill>
                <a:ea typeface="Arial" charset="0"/>
                <a:cs typeface="Arial" charset="0"/>
              </a:rPr>
              <a:t>Anglais</a:t>
            </a:r>
            <a:endParaRPr lang="en-US" sz="1079" dirty="0">
              <a:solidFill>
                <a:schemeClr val="tx1">
                  <a:lumMod val="75000"/>
                  <a:lumOff val="25000"/>
                </a:schemeClr>
              </a:solidFill>
              <a:ea typeface="Arial" charset="0"/>
              <a:cs typeface="Arial" charset="0"/>
            </a:endParaRPr>
          </a:p>
        </p:txBody>
      </p:sp>
      <p:sp>
        <p:nvSpPr>
          <p:cNvPr id="103" name="TextBox 94"/>
          <p:cNvSpPr txBox="1"/>
          <p:nvPr/>
        </p:nvSpPr>
        <p:spPr>
          <a:xfrm>
            <a:off x="4820064" y="8266808"/>
            <a:ext cx="1858006" cy="166071"/>
          </a:xfrm>
          <a:prstGeom prst="rect">
            <a:avLst/>
          </a:prstGeom>
          <a:noFill/>
        </p:spPr>
        <p:txBody>
          <a:bodyPr wrap="square" lIns="0" tIns="0" rIns="0" bIns="0" rtlCol="0">
            <a:spAutoFit/>
          </a:bodyPr>
          <a:lstStyle/>
          <a:p>
            <a:r>
              <a:rPr lang="en-US" sz="1079" dirty="0" err="1">
                <a:solidFill>
                  <a:schemeClr val="tx1">
                    <a:lumMod val="75000"/>
                    <a:lumOff val="25000"/>
                  </a:schemeClr>
                </a:solidFill>
                <a:ea typeface="Arial" charset="0"/>
                <a:cs typeface="Arial" charset="0"/>
              </a:rPr>
              <a:t>Italien</a:t>
            </a:r>
            <a:endParaRPr lang="en-US" sz="1079" dirty="0">
              <a:solidFill>
                <a:schemeClr val="tx1">
                  <a:lumMod val="75000"/>
                  <a:lumOff val="25000"/>
                </a:schemeClr>
              </a:solidFill>
              <a:ea typeface="Arial" charset="0"/>
              <a:cs typeface="Arial" charset="0"/>
            </a:endParaRPr>
          </a:p>
        </p:txBody>
      </p:sp>
      <p:cxnSp>
        <p:nvCxnSpPr>
          <p:cNvPr id="104" name="Connecteur droit 103"/>
          <p:cNvCxnSpPr/>
          <p:nvPr/>
        </p:nvCxnSpPr>
        <p:spPr>
          <a:xfrm>
            <a:off x="4836561" y="8560821"/>
            <a:ext cx="1858444" cy="0"/>
          </a:xfrm>
          <a:prstGeom prst="line">
            <a:avLst/>
          </a:prstGeom>
          <a:ln w="12700">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sp>
        <p:nvSpPr>
          <p:cNvPr id="105" name="Oval 97"/>
          <p:cNvSpPr/>
          <p:nvPr/>
        </p:nvSpPr>
        <p:spPr>
          <a:xfrm>
            <a:off x="5945888" y="8515797"/>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ea typeface="Arial" charset="0"/>
              <a:cs typeface="Arial" charset="0"/>
            </a:endParaRPr>
          </a:p>
        </p:txBody>
      </p:sp>
      <p:cxnSp>
        <p:nvCxnSpPr>
          <p:cNvPr id="106" name="Connecteur droit 105"/>
          <p:cNvCxnSpPr/>
          <p:nvPr/>
        </p:nvCxnSpPr>
        <p:spPr>
          <a:xfrm>
            <a:off x="2389095" y="8560821"/>
            <a:ext cx="1858444" cy="0"/>
          </a:xfrm>
          <a:prstGeom prst="line">
            <a:avLst/>
          </a:prstGeom>
          <a:ln w="12700">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sp>
        <p:nvSpPr>
          <p:cNvPr id="107" name="Oval 97"/>
          <p:cNvSpPr/>
          <p:nvPr/>
        </p:nvSpPr>
        <p:spPr>
          <a:xfrm>
            <a:off x="3019450" y="8515798"/>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ea typeface="Arial" charset="0"/>
              <a:cs typeface="Arial" charset="0"/>
            </a:endParaRPr>
          </a:p>
        </p:txBody>
      </p:sp>
      <p:sp>
        <p:nvSpPr>
          <p:cNvPr id="114" name="Rectangle 113"/>
          <p:cNvSpPr/>
          <p:nvPr/>
        </p:nvSpPr>
        <p:spPr>
          <a:xfrm>
            <a:off x="2287785" y="7704430"/>
            <a:ext cx="4989940" cy="330200"/>
          </a:xfrm>
          <a:prstGeom prst="rect">
            <a:avLst/>
          </a:prstGeom>
          <a:noFill/>
          <a:ln>
            <a:solidFill>
              <a:srgbClr val="7F7F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7F7F7F"/>
                </a:solidFill>
                <a:cs typeface="Lato" panose="020F0502020204030203" pitchFamily="34" charset="0"/>
              </a:rPr>
              <a:t>LANGUES</a:t>
            </a:r>
          </a:p>
        </p:txBody>
      </p:sp>
      <p:sp>
        <p:nvSpPr>
          <p:cNvPr id="148" name="TextBox 94"/>
          <p:cNvSpPr txBox="1"/>
          <p:nvPr/>
        </p:nvSpPr>
        <p:spPr>
          <a:xfrm>
            <a:off x="2376226" y="9438708"/>
            <a:ext cx="1858006" cy="166071"/>
          </a:xfrm>
          <a:prstGeom prst="rect">
            <a:avLst/>
          </a:prstGeom>
          <a:noFill/>
        </p:spPr>
        <p:txBody>
          <a:bodyPr wrap="square" lIns="0" tIns="0" rIns="0" bIns="0" rtlCol="0">
            <a:spAutoFit/>
          </a:bodyPr>
          <a:lstStyle/>
          <a:p>
            <a:r>
              <a:rPr lang="en-US" sz="1079" dirty="0" err="1">
                <a:solidFill>
                  <a:schemeClr val="tx1">
                    <a:lumMod val="75000"/>
                    <a:lumOff val="25000"/>
                  </a:schemeClr>
                </a:solidFill>
                <a:ea typeface="Arial" charset="0"/>
                <a:cs typeface="Arial" charset="0"/>
              </a:rPr>
              <a:t>Créatif</a:t>
            </a:r>
            <a:endParaRPr lang="en-US" sz="1079" dirty="0">
              <a:solidFill>
                <a:schemeClr val="tx1">
                  <a:lumMod val="75000"/>
                  <a:lumOff val="25000"/>
                </a:schemeClr>
              </a:solidFill>
              <a:ea typeface="Arial" charset="0"/>
              <a:cs typeface="Arial" charset="0"/>
            </a:endParaRPr>
          </a:p>
        </p:txBody>
      </p:sp>
      <p:sp>
        <p:nvSpPr>
          <p:cNvPr id="149" name="TextBox 94"/>
          <p:cNvSpPr txBox="1"/>
          <p:nvPr/>
        </p:nvSpPr>
        <p:spPr>
          <a:xfrm>
            <a:off x="4820064" y="9439220"/>
            <a:ext cx="1858006" cy="166071"/>
          </a:xfrm>
          <a:prstGeom prst="rect">
            <a:avLst/>
          </a:prstGeom>
          <a:noFill/>
        </p:spPr>
        <p:txBody>
          <a:bodyPr wrap="square" lIns="0" tIns="0" rIns="0" bIns="0" rtlCol="0">
            <a:spAutoFit/>
          </a:bodyPr>
          <a:lstStyle/>
          <a:p>
            <a:r>
              <a:rPr lang="en-US" sz="1079" dirty="0" err="1">
                <a:solidFill>
                  <a:schemeClr val="tx1">
                    <a:lumMod val="75000"/>
                    <a:lumOff val="25000"/>
                  </a:schemeClr>
                </a:solidFill>
                <a:ea typeface="Arial" charset="0"/>
                <a:cs typeface="Arial" charset="0"/>
              </a:rPr>
              <a:t>Responsable</a:t>
            </a:r>
            <a:endParaRPr lang="en-US" sz="1079" dirty="0">
              <a:solidFill>
                <a:schemeClr val="tx1">
                  <a:lumMod val="75000"/>
                  <a:lumOff val="25000"/>
                </a:schemeClr>
              </a:solidFill>
              <a:ea typeface="Arial" charset="0"/>
              <a:cs typeface="Arial" charset="0"/>
            </a:endParaRPr>
          </a:p>
        </p:txBody>
      </p:sp>
      <p:cxnSp>
        <p:nvCxnSpPr>
          <p:cNvPr id="150" name="Connecteur droit 149"/>
          <p:cNvCxnSpPr/>
          <p:nvPr/>
        </p:nvCxnSpPr>
        <p:spPr>
          <a:xfrm>
            <a:off x="4836561" y="9733233"/>
            <a:ext cx="1858444" cy="0"/>
          </a:xfrm>
          <a:prstGeom prst="line">
            <a:avLst/>
          </a:prstGeom>
          <a:ln w="12700">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sp>
        <p:nvSpPr>
          <p:cNvPr id="151" name="Oval 97"/>
          <p:cNvSpPr/>
          <p:nvPr/>
        </p:nvSpPr>
        <p:spPr>
          <a:xfrm>
            <a:off x="5945888" y="9688209"/>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ea typeface="Arial" charset="0"/>
              <a:cs typeface="Arial" charset="0"/>
            </a:endParaRPr>
          </a:p>
        </p:txBody>
      </p:sp>
      <p:cxnSp>
        <p:nvCxnSpPr>
          <p:cNvPr id="152" name="Connecteur droit 151"/>
          <p:cNvCxnSpPr/>
          <p:nvPr/>
        </p:nvCxnSpPr>
        <p:spPr>
          <a:xfrm>
            <a:off x="2389095" y="9733233"/>
            <a:ext cx="1858444" cy="0"/>
          </a:xfrm>
          <a:prstGeom prst="line">
            <a:avLst/>
          </a:prstGeom>
          <a:ln w="12700">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sp>
        <p:nvSpPr>
          <p:cNvPr id="153" name="Oval 97"/>
          <p:cNvSpPr/>
          <p:nvPr/>
        </p:nvSpPr>
        <p:spPr>
          <a:xfrm>
            <a:off x="3019450" y="9688210"/>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ea typeface="Arial" charset="0"/>
              <a:cs typeface="Arial" charset="0"/>
            </a:endParaRPr>
          </a:p>
        </p:txBody>
      </p:sp>
      <p:sp>
        <p:nvSpPr>
          <p:cNvPr id="154" name="Rectangle 153"/>
          <p:cNvSpPr/>
          <p:nvPr/>
        </p:nvSpPr>
        <p:spPr>
          <a:xfrm>
            <a:off x="2287785" y="8876842"/>
            <a:ext cx="4989940" cy="330200"/>
          </a:xfrm>
          <a:prstGeom prst="rect">
            <a:avLst/>
          </a:prstGeom>
          <a:noFill/>
          <a:ln>
            <a:solidFill>
              <a:srgbClr val="7F7F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7F7F7F"/>
                </a:solidFill>
                <a:cs typeface="Lato" panose="020F0502020204030203" pitchFamily="34" charset="0"/>
              </a:rPr>
              <a:t>PERSONNALITE</a:t>
            </a:r>
          </a:p>
        </p:txBody>
      </p:sp>
      <p:sp>
        <p:nvSpPr>
          <p:cNvPr id="155" name="TextBox 94"/>
          <p:cNvSpPr txBox="1"/>
          <p:nvPr/>
        </p:nvSpPr>
        <p:spPr>
          <a:xfrm>
            <a:off x="2376226" y="10009922"/>
            <a:ext cx="1858006" cy="166071"/>
          </a:xfrm>
          <a:prstGeom prst="rect">
            <a:avLst/>
          </a:prstGeom>
          <a:noFill/>
        </p:spPr>
        <p:txBody>
          <a:bodyPr wrap="square" lIns="0" tIns="0" rIns="0" bIns="0" rtlCol="0">
            <a:spAutoFit/>
          </a:bodyPr>
          <a:lstStyle/>
          <a:p>
            <a:r>
              <a:rPr lang="en-US" sz="1079" dirty="0" err="1">
                <a:solidFill>
                  <a:schemeClr val="tx1">
                    <a:lumMod val="75000"/>
                    <a:lumOff val="25000"/>
                  </a:schemeClr>
                </a:solidFill>
                <a:ea typeface="Arial" charset="0"/>
                <a:cs typeface="Arial" charset="0"/>
              </a:rPr>
              <a:t>Organisé</a:t>
            </a:r>
            <a:endParaRPr lang="en-US" sz="1079" dirty="0">
              <a:solidFill>
                <a:schemeClr val="tx1">
                  <a:lumMod val="75000"/>
                  <a:lumOff val="25000"/>
                </a:schemeClr>
              </a:solidFill>
              <a:ea typeface="Arial" charset="0"/>
              <a:cs typeface="Arial" charset="0"/>
            </a:endParaRPr>
          </a:p>
        </p:txBody>
      </p:sp>
      <p:sp>
        <p:nvSpPr>
          <p:cNvPr id="156" name="TextBox 94"/>
          <p:cNvSpPr txBox="1"/>
          <p:nvPr/>
        </p:nvSpPr>
        <p:spPr>
          <a:xfrm>
            <a:off x="4820064" y="10010434"/>
            <a:ext cx="1858006" cy="166071"/>
          </a:xfrm>
          <a:prstGeom prst="rect">
            <a:avLst/>
          </a:prstGeom>
          <a:noFill/>
        </p:spPr>
        <p:txBody>
          <a:bodyPr wrap="square" lIns="0" tIns="0" rIns="0" bIns="0" rtlCol="0">
            <a:spAutoFit/>
          </a:bodyPr>
          <a:lstStyle/>
          <a:p>
            <a:r>
              <a:rPr lang="en-US" sz="1079" dirty="0">
                <a:solidFill>
                  <a:schemeClr val="tx1">
                    <a:lumMod val="75000"/>
                    <a:lumOff val="25000"/>
                  </a:schemeClr>
                </a:solidFill>
                <a:ea typeface="Arial" charset="0"/>
                <a:cs typeface="Arial" charset="0"/>
              </a:rPr>
              <a:t>Leader</a:t>
            </a:r>
          </a:p>
        </p:txBody>
      </p:sp>
      <p:cxnSp>
        <p:nvCxnSpPr>
          <p:cNvPr id="157" name="Connecteur droit 156"/>
          <p:cNvCxnSpPr/>
          <p:nvPr/>
        </p:nvCxnSpPr>
        <p:spPr>
          <a:xfrm>
            <a:off x="4836561" y="10304447"/>
            <a:ext cx="1858444" cy="0"/>
          </a:xfrm>
          <a:prstGeom prst="line">
            <a:avLst/>
          </a:prstGeom>
          <a:ln w="12700">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sp>
        <p:nvSpPr>
          <p:cNvPr id="158" name="Oval 97"/>
          <p:cNvSpPr/>
          <p:nvPr/>
        </p:nvSpPr>
        <p:spPr>
          <a:xfrm>
            <a:off x="5945888" y="10259423"/>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ea typeface="Arial" charset="0"/>
              <a:cs typeface="Arial" charset="0"/>
            </a:endParaRPr>
          </a:p>
        </p:txBody>
      </p:sp>
      <p:cxnSp>
        <p:nvCxnSpPr>
          <p:cNvPr id="159" name="Connecteur droit 158"/>
          <p:cNvCxnSpPr/>
          <p:nvPr/>
        </p:nvCxnSpPr>
        <p:spPr>
          <a:xfrm>
            <a:off x="2389095" y="10304447"/>
            <a:ext cx="1858444" cy="0"/>
          </a:xfrm>
          <a:prstGeom prst="line">
            <a:avLst/>
          </a:prstGeom>
          <a:ln w="12700">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sp>
        <p:nvSpPr>
          <p:cNvPr id="160" name="Oval 97"/>
          <p:cNvSpPr/>
          <p:nvPr/>
        </p:nvSpPr>
        <p:spPr>
          <a:xfrm>
            <a:off x="3019450" y="10259424"/>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ea typeface="Arial" charset="0"/>
              <a:cs typeface="Arial" charset="0"/>
            </a:endParaRPr>
          </a:p>
        </p:txBody>
      </p:sp>
    </p:spTree>
    <p:extLst>
      <p:ext uri="{BB962C8B-B14F-4D97-AF65-F5344CB8AC3E}">
        <p14:creationId xmlns:p14="http://schemas.microsoft.com/office/powerpoint/2010/main" val="2003678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48927" y="645966"/>
            <a:ext cx="6661822" cy="9360267"/>
          </a:xfrm>
        </p:spPr>
        <p:txBody>
          <a:bodyPr>
            <a:normAutofit fontScale="475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100"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100" dirty="0">
                <a:solidFill>
                  <a:schemeClr val="tx1">
                    <a:lumMod val="50000"/>
                    <a:lumOff val="50000"/>
                  </a:schemeClr>
                </a:solidFill>
              </a:rPr>
            </a:br>
            <a:r>
              <a:rPr lang="fr-FR" sz="2100" dirty="0" err="1">
                <a:solidFill>
                  <a:schemeClr val="tx1">
                    <a:lumMod val="50000"/>
                    <a:lumOff val="50000"/>
                  </a:schemeClr>
                </a:solidFill>
              </a:rPr>
              <a:t>Disclaimer</a:t>
            </a:r>
            <a:r>
              <a:rPr lang="fr-FR" sz="2100" dirty="0">
                <a:solidFill>
                  <a:schemeClr val="tx1">
                    <a:lumMod val="50000"/>
                    <a:lumOff val="50000"/>
                  </a:schemeClr>
                </a:solidFill>
              </a:rPr>
              <a:t> : Les modèles disponibles sur notre site fournis "en l'état" et sans garantie.</a:t>
            </a:r>
          </a:p>
          <a:p>
            <a:pPr marL="0" indent="0">
              <a:buNone/>
            </a:pPr>
            <a:endParaRPr lang="fr-FR" sz="2447" dirty="0">
              <a:solidFill>
                <a:schemeClr val="tx1">
                  <a:lumMod val="50000"/>
                  <a:lumOff val="50000"/>
                </a:schemeClr>
              </a:solidFill>
            </a:endParaRPr>
          </a:p>
          <a:p>
            <a:pPr marL="0" indent="0" algn="ctr">
              <a:buNone/>
            </a:pPr>
            <a:r>
              <a:rPr lang="fr-FR" sz="2447" dirty="0" err="1"/>
              <a:t>Créeruncv.com</a:t>
            </a:r>
            <a:r>
              <a:rPr lang="fr-FR" sz="2447" dirty="0"/>
              <a:t> est un site gratuit. </a:t>
            </a:r>
          </a:p>
        </p:txBody>
      </p:sp>
    </p:spTree>
    <p:extLst>
      <p:ext uri="{BB962C8B-B14F-4D97-AF65-F5344CB8AC3E}">
        <p14:creationId xmlns:p14="http://schemas.microsoft.com/office/powerpoint/2010/main" val="3568823834"/>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72</TotalTime>
  <Words>631</Words>
  <Application>Microsoft Macintosh PowerPoint</Application>
  <PresentationFormat>Personnalisé</PresentationFormat>
  <Paragraphs>83</Paragraphs>
  <Slides>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Calibri Light</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19</cp:revision>
  <dcterms:created xsi:type="dcterms:W3CDTF">2017-11-23T14:53:00Z</dcterms:created>
  <dcterms:modified xsi:type="dcterms:W3CDTF">2022-08-03T08:48:47Z</dcterms:modified>
</cp:coreProperties>
</file>