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/>
    <p:restoredTop sz="94631"/>
  </p:normalViewPr>
  <p:slideViewPr>
    <p:cSldViewPr snapToGrid="0" snapToObjects="1">
      <p:cViewPr varScale="1">
        <p:scale>
          <a:sx n="79" d="100"/>
          <a:sy n="79" d="100"/>
        </p:scale>
        <p:origin x="35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679727" y="178104"/>
            <a:ext cx="3951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CLARICE LEGRAND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35407" y="1009101"/>
            <a:ext cx="3440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Titre du poste recherché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112465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Lato" charset="0"/>
                <a:ea typeface="Lato" charset="0"/>
                <a:cs typeface="Lato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CONTACT</a:t>
            </a:r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mail@mail.com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01.02.03.04.05</a:t>
            </a: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LinkedIn.com</a:t>
            </a: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moi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12 rue de la </a:t>
            </a:r>
            <a:r>
              <a:rPr lang="en-GB" sz="1000" dirty="0" err="1"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b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>
                <a:latin typeface="Lato" panose="020F0502020204030203" pitchFamily="34" charset="0"/>
                <a:cs typeface="Lato" panose="020F0502020204030203" pitchFamily="34" charset="0"/>
              </a:rPr>
              <a:t>75012 Paris</a:t>
            </a: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9" y="5252697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COMPETENCES</a:t>
            </a:r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/>
              <a:t>LANGUES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Anglais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Allemand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Italien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/>
              <a:t>Espagnol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/>
              <a:t>FORMATION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EXPERIENCE PRO.</a:t>
            </a:r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01653" y="8735241"/>
            <a:ext cx="450278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485388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594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Antonio</vt:lpstr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2017-11-22T11:09:46Z</dcterms:created>
  <dcterms:modified xsi:type="dcterms:W3CDTF">2022-08-03T08:37:02Z</dcterms:modified>
</cp:coreProperties>
</file>