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5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p:restoredTop sz="94631"/>
  </p:normalViewPr>
  <p:slideViewPr>
    <p:cSldViewPr snapToGrid="0" snapToObjects="1">
      <p:cViewPr varScale="1">
        <p:scale>
          <a:sx n="79" d="100"/>
          <a:sy n="79" d="100"/>
        </p:scale>
        <p:origin x="349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1547086-8660-D442-829B-29A5B43D77D4}"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547086-8660-D442-829B-29A5B43D77D4}"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547086-8660-D442-829B-29A5B43D77D4}"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1547086-8660-D442-829B-29A5B43D77D4}"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1547086-8660-D442-829B-29A5B43D77D4}"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1547086-8660-D442-829B-29A5B43D77D4}"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1547086-8660-D442-829B-29A5B43D77D4}"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1547086-8660-D442-829B-29A5B43D77D4}"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47086-8660-D442-829B-29A5B43D77D4}"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1547086-8660-D442-829B-29A5B43D77D4}"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1547086-8660-D442-829B-29A5B43D77D4}"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4A23E58-DD77-FD46-ABC0-6E5F09E02A4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1547086-8660-D442-829B-29A5B43D77D4}"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4A23E58-DD77-FD46-ABC0-6E5F09E02A4D}" type="slidenum">
              <a:rPr lang="fr-FR" smtClean="0"/>
              <a:t>‹N°›</a:t>
            </a:fld>
            <a:endParaRPr lang="fr-FR"/>
          </a:p>
        </p:txBody>
      </p:sp>
    </p:spTree>
    <p:extLst>
      <p:ext uri="{BB962C8B-B14F-4D97-AF65-F5344CB8AC3E}">
        <p14:creationId xmlns:p14="http://schemas.microsoft.com/office/powerpoint/2010/main" val="1304207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8649" y="0"/>
            <a:ext cx="5591026" cy="10691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2756217" cy="10691813"/>
          </a:xfrm>
          <a:prstGeom prst="rect">
            <a:avLst/>
          </a:prstGeom>
          <a:solidFill>
            <a:srgbClr val="2525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21507" r="11767"/>
          <a:stretch/>
        </p:blipFill>
        <p:spPr>
          <a:xfrm>
            <a:off x="411105" y="244358"/>
            <a:ext cx="1516826" cy="1517268"/>
          </a:xfrm>
          <a:prstGeom prst="ellipse">
            <a:avLst/>
          </a:prstGeom>
          <a:ln w="28575">
            <a:solidFill>
              <a:schemeClr val="bg1"/>
            </a:solidFill>
          </a:ln>
        </p:spPr>
      </p:pic>
      <p:sp>
        <p:nvSpPr>
          <p:cNvPr id="11" name="Rectangle 10"/>
          <p:cNvSpPr/>
          <p:nvPr/>
        </p:nvSpPr>
        <p:spPr>
          <a:xfrm>
            <a:off x="3101110" y="3048365"/>
            <a:ext cx="4213489" cy="4462760"/>
          </a:xfrm>
          <a:prstGeom prst="rect">
            <a:avLst/>
          </a:prstGeom>
        </p:spPr>
        <p:txBody>
          <a:bodyPr wrap="square">
            <a:spAutoFit/>
          </a:bodyPr>
          <a:lstStyle/>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p:txBody>
      </p:sp>
      <p:sp>
        <p:nvSpPr>
          <p:cNvPr id="12" name="Rectangle 11"/>
          <p:cNvSpPr/>
          <p:nvPr/>
        </p:nvSpPr>
        <p:spPr>
          <a:xfrm>
            <a:off x="3122378" y="2650726"/>
            <a:ext cx="2849947" cy="338554"/>
          </a:xfrm>
          <a:prstGeom prst="rect">
            <a:avLst/>
          </a:prstGeom>
        </p:spPr>
        <p:txBody>
          <a:bodyPr wrap="none">
            <a:spAutoFit/>
          </a:bodyPr>
          <a:lstStyle/>
          <a:p>
            <a:r>
              <a:rPr lang="fr-FR" sz="1600" b="1" dirty="0"/>
              <a:t>EXPERIENCE PROFESSIONNELLE</a:t>
            </a:r>
            <a:endParaRPr lang="fr-FR" sz="1600" dirty="0"/>
          </a:p>
        </p:txBody>
      </p:sp>
      <p:sp>
        <p:nvSpPr>
          <p:cNvPr id="13" name="Rectangle 12"/>
          <p:cNvSpPr/>
          <p:nvPr/>
        </p:nvSpPr>
        <p:spPr>
          <a:xfrm>
            <a:off x="3114022" y="8393777"/>
            <a:ext cx="3778250" cy="2123658"/>
          </a:xfrm>
          <a:prstGeom prst="rect">
            <a:avLst/>
          </a:prstGeom>
        </p:spPr>
        <p:txBody>
          <a:bodyPr>
            <a:spAutoFit/>
          </a:bodyPr>
          <a:lstStyle/>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defTabSz="685800">
              <a:defRPr/>
            </a:pPr>
            <a:r>
              <a:rPr lang="fr-FR" sz="1100" dirty="0">
                <a:solidFill>
                  <a:schemeClr val="tx1">
                    <a:lumMod val="50000"/>
                    <a:lumOff val="50000"/>
                  </a:schemeClr>
                </a:solidFill>
              </a:rPr>
              <a:t>Décrivez en une ligne les objectifs et les spécialités de cette formation.</a:t>
            </a:r>
          </a:p>
          <a:p>
            <a:pPr defTabSz="685800">
              <a:defRPr/>
            </a:pPr>
            <a:endParaRPr lang="fr-FR" sz="1100" dirty="0">
              <a:solidFill>
                <a:schemeClr val="tx1">
                  <a:lumMod val="50000"/>
                  <a:lumOff val="50000"/>
                </a:schemeClr>
              </a:solidFill>
            </a:endParaRPr>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defTabSz="685800">
              <a:defRPr/>
            </a:pPr>
            <a:endParaRPr lang="fr-FR" sz="1100" dirty="0"/>
          </a:p>
          <a:p>
            <a:pP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defTabSz="685800">
              <a:defRPr/>
            </a:pPr>
            <a:endParaRPr lang="fr-FR" sz="1100" dirty="0"/>
          </a:p>
        </p:txBody>
      </p:sp>
      <p:sp>
        <p:nvSpPr>
          <p:cNvPr id="14" name="Rectangle 13"/>
          <p:cNvSpPr/>
          <p:nvPr/>
        </p:nvSpPr>
        <p:spPr>
          <a:xfrm>
            <a:off x="3114022" y="7991636"/>
            <a:ext cx="1250855" cy="338554"/>
          </a:xfrm>
          <a:prstGeom prst="rect">
            <a:avLst/>
          </a:prstGeom>
        </p:spPr>
        <p:txBody>
          <a:bodyPr wrap="none">
            <a:spAutoFit/>
          </a:bodyPr>
          <a:lstStyle/>
          <a:p>
            <a:r>
              <a:rPr lang="fr-FR" sz="1600" b="1" dirty="0"/>
              <a:t>FORMATION</a:t>
            </a:r>
            <a:endParaRPr lang="fr-FR" sz="1600" dirty="0"/>
          </a:p>
        </p:txBody>
      </p:sp>
      <p:cxnSp>
        <p:nvCxnSpPr>
          <p:cNvPr id="15" name="Connecteur droit 14"/>
          <p:cNvCxnSpPr/>
          <p:nvPr/>
        </p:nvCxnSpPr>
        <p:spPr>
          <a:xfrm>
            <a:off x="3257857" y="7636426"/>
            <a:ext cx="413802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748820" y="0"/>
            <a:ext cx="236530" cy="1069181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extBox 22"/>
          <p:cNvSpPr txBox="1"/>
          <p:nvPr/>
        </p:nvSpPr>
        <p:spPr>
          <a:xfrm>
            <a:off x="188867" y="3064354"/>
            <a:ext cx="2343116" cy="1785104"/>
          </a:xfrm>
          <a:prstGeom prst="rect">
            <a:avLst/>
          </a:prstGeom>
          <a:noFill/>
        </p:spPr>
        <p:txBody>
          <a:bodyPr wrap="square" rtlCol="0">
            <a:spAutoFit/>
          </a:bodyPr>
          <a:lstStyle/>
          <a:p>
            <a:pPr defTabSz="685800">
              <a:defRPr/>
            </a:pPr>
            <a:r>
              <a:rPr lang="fr-FR" sz="1100" dirty="0">
                <a:solidFill>
                  <a:schemeClr val="bg1"/>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18" name="Rectangle 17"/>
          <p:cNvSpPr/>
          <p:nvPr/>
        </p:nvSpPr>
        <p:spPr>
          <a:xfrm>
            <a:off x="188867" y="2662905"/>
            <a:ext cx="1064459" cy="338554"/>
          </a:xfrm>
          <a:prstGeom prst="rect">
            <a:avLst/>
          </a:prstGeom>
        </p:spPr>
        <p:txBody>
          <a:bodyPr wrap="none">
            <a:spAutoFit/>
          </a:bodyPr>
          <a:lstStyle/>
          <a:p>
            <a:r>
              <a:rPr lang="fr-FR" sz="1600" b="1">
                <a:solidFill>
                  <a:schemeClr val="bg1"/>
                </a:solidFill>
              </a:rPr>
              <a:t>A PROPOS</a:t>
            </a:r>
            <a:endParaRPr lang="fr-FR" sz="1600" dirty="0">
              <a:solidFill>
                <a:schemeClr val="bg1"/>
              </a:solidFill>
            </a:endParaRPr>
          </a:p>
        </p:txBody>
      </p:sp>
      <p:sp>
        <p:nvSpPr>
          <p:cNvPr id="19" name="Ellipse 18"/>
          <p:cNvSpPr/>
          <p:nvPr/>
        </p:nvSpPr>
        <p:spPr>
          <a:xfrm>
            <a:off x="3249367" y="1272304"/>
            <a:ext cx="311971" cy="3119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3203" y="1355530"/>
            <a:ext cx="164955" cy="164955"/>
          </a:xfrm>
          <a:prstGeom prst="rect">
            <a:avLst/>
          </a:prstGeom>
        </p:spPr>
      </p:pic>
      <p:sp>
        <p:nvSpPr>
          <p:cNvPr id="21" name="Ellipse 20"/>
          <p:cNvSpPr/>
          <p:nvPr/>
        </p:nvSpPr>
        <p:spPr>
          <a:xfrm>
            <a:off x="3249365" y="1710837"/>
            <a:ext cx="311971" cy="3119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p:cNvSpPr/>
          <p:nvPr/>
        </p:nvSpPr>
        <p:spPr>
          <a:xfrm>
            <a:off x="5690413" y="1261556"/>
            <a:ext cx="311971" cy="3119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5690413" y="1702872"/>
            <a:ext cx="311971" cy="3119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 name="Picture 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8179" y="1796758"/>
            <a:ext cx="167573" cy="167573"/>
          </a:xfrm>
          <a:prstGeom prst="rect">
            <a:avLst/>
          </a:prstGeom>
        </p:spPr>
      </p:pic>
      <p:pic>
        <p:nvPicPr>
          <p:cNvPr id="25" name="Picture 10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59407" y="1336899"/>
            <a:ext cx="169953" cy="169953"/>
          </a:xfrm>
          <a:prstGeom prst="rect">
            <a:avLst/>
          </a:prstGeom>
        </p:spPr>
      </p:pic>
      <p:pic>
        <p:nvPicPr>
          <p:cNvPr id="26" name="Picture 1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62875" y="1779025"/>
            <a:ext cx="168377" cy="168377"/>
          </a:xfrm>
          <a:prstGeom prst="rect">
            <a:avLst/>
          </a:prstGeom>
        </p:spPr>
      </p:pic>
      <p:sp>
        <p:nvSpPr>
          <p:cNvPr id="27" name="ZoneTexte 26"/>
          <p:cNvSpPr txBox="1"/>
          <p:nvPr/>
        </p:nvSpPr>
        <p:spPr>
          <a:xfrm>
            <a:off x="3562354" y="1176397"/>
            <a:ext cx="875561" cy="261610"/>
          </a:xfrm>
          <a:prstGeom prst="rect">
            <a:avLst/>
          </a:prstGeom>
          <a:noFill/>
        </p:spPr>
        <p:txBody>
          <a:bodyPr wrap="none" rtlCol="0">
            <a:spAutoFit/>
          </a:bodyPr>
          <a:lstStyle/>
          <a:p>
            <a:r>
              <a:rPr lang="fr-FR" sz="1100" b="1" dirty="0"/>
              <a:t>TELEPHONE</a:t>
            </a:r>
          </a:p>
        </p:txBody>
      </p:sp>
      <p:sp>
        <p:nvSpPr>
          <p:cNvPr id="28" name="ZoneTexte 27"/>
          <p:cNvSpPr txBox="1"/>
          <p:nvPr/>
        </p:nvSpPr>
        <p:spPr>
          <a:xfrm>
            <a:off x="3562354" y="1630821"/>
            <a:ext cx="710451" cy="261610"/>
          </a:xfrm>
          <a:prstGeom prst="rect">
            <a:avLst/>
          </a:prstGeom>
          <a:noFill/>
        </p:spPr>
        <p:txBody>
          <a:bodyPr wrap="none" rtlCol="0">
            <a:spAutoFit/>
          </a:bodyPr>
          <a:lstStyle/>
          <a:p>
            <a:r>
              <a:rPr lang="fr-FR" sz="1100" b="1" dirty="0"/>
              <a:t>ADRESSE</a:t>
            </a:r>
          </a:p>
        </p:txBody>
      </p:sp>
      <p:sp>
        <p:nvSpPr>
          <p:cNvPr id="29" name="ZoneTexte 28"/>
          <p:cNvSpPr txBox="1"/>
          <p:nvPr/>
        </p:nvSpPr>
        <p:spPr>
          <a:xfrm>
            <a:off x="6009786" y="1176397"/>
            <a:ext cx="558166" cy="261610"/>
          </a:xfrm>
          <a:prstGeom prst="rect">
            <a:avLst/>
          </a:prstGeom>
          <a:noFill/>
        </p:spPr>
        <p:txBody>
          <a:bodyPr wrap="none" rtlCol="0">
            <a:spAutoFit/>
          </a:bodyPr>
          <a:lstStyle/>
          <a:p>
            <a:r>
              <a:rPr lang="fr-FR" sz="1100" b="1" dirty="0"/>
              <a:t>EMAIL</a:t>
            </a:r>
          </a:p>
        </p:txBody>
      </p:sp>
      <p:sp>
        <p:nvSpPr>
          <p:cNvPr id="30" name="ZoneTexte 29"/>
          <p:cNvSpPr txBox="1"/>
          <p:nvPr/>
        </p:nvSpPr>
        <p:spPr>
          <a:xfrm>
            <a:off x="5996920" y="1609787"/>
            <a:ext cx="723275" cy="261610"/>
          </a:xfrm>
          <a:prstGeom prst="rect">
            <a:avLst/>
          </a:prstGeom>
          <a:noFill/>
        </p:spPr>
        <p:txBody>
          <a:bodyPr wrap="none" rtlCol="0">
            <a:spAutoFit/>
          </a:bodyPr>
          <a:lstStyle/>
          <a:p>
            <a:r>
              <a:rPr lang="fr-FR" sz="1100" b="1" dirty="0"/>
              <a:t>RESEAUX</a:t>
            </a:r>
          </a:p>
        </p:txBody>
      </p:sp>
      <p:sp>
        <p:nvSpPr>
          <p:cNvPr id="31" name="ZoneTexte 30"/>
          <p:cNvSpPr txBox="1"/>
          <p:nvPr/>
        </p:nvSpPr>
        <p:spPr>
          <a:xfrm>
            <a:off x="3554566" y="1798798"/>
            <a:ext cx="1265090" cy="400110"/>
          </a:xfrm>
          <a:prstGeom prst="rect">
            <a:avLst/>
          </a:prstGeom>
          <a:noFill/>
        </p:spPr>
        <p:txBody>
          <a:bodyPr wrap="none" rtlCol="0">
            <a:spAutoFit/>
          </a:bodyPr>
          <a:lstStyle/>
          <a:p>
            <a:r>
              <a:rPr lang="fr-FR" sz="1000" dirty="0">
                <a:solidFill>
                  <a:schemeClr val="tx1">
                    <a:lumMod val="50000"/>
                    <a:lumOff val="50000"/>
                  </a:schemeClr>
                </a:solidFill>
              </a:rPr>
              <a:t>12 rue de la Réussite</a:t>
            </a:r>
          </a:p>
          <a:p>
            <a:r>
              <a:rPr lang="fr-FR" sz="1000" dirty="0">
                <a:solidFill>
                  <a:schemeClr val="tx1">
                    <a:lumMod val="50000"/>
                    <a:lumOff val="50000"/>
                  </a:schemeClr>
                </a:solidFill>
              </a:rPr>
              <a:t>75012 Paris</a:t>
            </a:r>
          </a:p>
        </p:txBody>
      </p:sp>
      <p:sp>
        <p:nvSpPr>
          <p:cNvPr id="32" name="ZoneTexte 31"/>
          <p:cNvSpPr txBox="1"/>
          <p:nvPr/>
        </p:nvSpPr>
        <p:spPr>
          <a:xfrm>
            <a:off x="6009503" y="1335539"/>
            <a:ext cx="1300356" cy="246221"/>
          </a:xfrm>
          <a:prstGeom prst="rect">
            <a:avLst/>
          </a:prstGeom>
          <a:noFill/>
        </p:spPr>
        <p:txBody>
          <a:bodyPr wrap="none" rtlCol="0">
            <a:spAutoFit/>
          </a:bodyPr>
          <a:lstStyle/>
          <a:p>
            <a:r>
              <a:rPr lang="fr-FR" sz="1000" dirty="0" err="1">
                <a:solidFill>
                  <a:schemeClr val="tx1">
                    <a:lumMod val="50000"/>
                    <a:lumOff val="50000"/>
                  </a:schemeClr>
                </a:solidFill>
              </a:rPr>
              <a:t>monemail@mail.com</a:t>
            </a:r>
            <a:endParaRPr lang="fr-FR" sz="1000" dirty="0">
              <a:solidFill>
                <a:schemeClr val="tx1">
                  <a:lumMod val="50000"/>
                  <a:lumOff val="50000"/>
                </a:schemeClr>
              </a:solidFill>
            </a:endParaRPr>
          </a:p>
        </p:txBody>
      </p:sp>
      <p:sp>
        <p:nvSpPr>
          <p:cNvPr id="33" name="ZoneTexte 32"/>
          <p:cNvSpPr txBox="1"/>
          <p:nvPr/>
        </p:nvSpPr>
        <p:spPr>
          <a:xfrm>
            <a:off x="5998956" y="1767003"/>
            <a:ext cx="1194558" cy="400110"/>
          </a:xfrm>
          <a:prstGeom prst="rect">
            <a:avLst/>
          </a:prstGeom>
          <a:noFill/>
        </p:spPr>
        <p:txBody>
          <a:bodyPr wrap="none" rtlCol="0">
            <a:spAutoFit/>
          </a:bodyPr>
          <a:lstStyle/>
          <a:p>
            <a:r>
              <a:rPr lang="fr-FR" sz="1000" dirty="0" err="1">
                <a:solidFill>
                  <a:schemeClr val="tx1">
                    <a:lumMod val="50000"/>
                    <a:lumOff val="50000"/>
                  </a:schemeClr>
                </a:solidFill>
              </a:rPr>
              <a:t>Facebook.com</a:t>
            </a:r>
            <a:r>
              <a:rPr lang="fr-FR" sz="1000" dirty="0">
                <a:solidFill>
                  <a:schemeClr val="tx1">
                    <a:lumMod val="50000"/>
                    <a:lumOff val="50000"/>
                  </a:schemeClr>
                </a:solidFill>
              </a:rPr>
              <a:t>/Moi</a:t>
            </a:r>
          </a:p>
          <a:p>
            <a:r>
              <a:rPr lang="fr-FR" sz="1000" dirty="0" err="1">
                <a:solidFill>
                  <a:schemeClr val="tx1">
                    <a:lumMod val="50000"/>
                    <a:lumOff val="50000"/>
                  </a:schemeClr>
                </a:solidFill>
              </a:rPr>
              <a:t>Linkedin.com</a:t>
            </a:r>
            <a:r>
              <a:rPr lang="fr-FR" sz="1000" dirty="0">
                <a:solidFill>
                  <a:schemeClr val="tx1">
                    <a:lumMod val="50000"/>
                    <a:lumOff val="50000"/>
                  </a:schemeClr>
                </a:solidFill>
              </a:rPr>
              <a:t>/Moi</a:t>
            </a:r>
          </a:p>
        </p:txBody>
      </p:sp>
      <p:sp>
        <p:nvSpPr>
          <p:cNvPr id="34" name="ZoneTexte 33"/>
          <p:cNvSpPr txBox="1"/>
          <p:nvPr/>
        </p:nvSpPr>
        <p:spPr>
          <a:xfrm>
            <a:off x="3568457" y="1338053"/>
            <a:ext cx="1895071" cy="246221"/>
          </a:xfrm>
          <a:prstGeom prst="rect">
            <a:avLst/>
          </a:prstGeom>
          <a:noFill/>
        </p:spPr>
        <p:txBody>
          <a:bodyPr wrap="none" rtlCol="0">
            <a:spAutoFit/>
          </a:bodyPr>
          <a:lstStyle/>
          <a:p>
            <a:r>
              <a:rPr lang="fr-FR" sz="1000" dirty="0">
                <a:solidFill>
                  <a:schemeClr val="tx1">
                    <a:lumMod val="50000"/>
                    <a:lumOff val="50000"/>
                  </a:schemeClr>
                </a:solidFill>
              </a:rPr>
              <a:t>01 02 03 04 05 / 06 01 02 03 04</a:t>
            </a:r>
          </a:p>
        </p:txBody>
      </p:sp>
      <p:cxnSp>
        <p:nvCxnSpPr>
          <p:cNvPr id="35" name="Connecteur droit 34"/>
          <p:cNvCxnSpPr/>
          <p:nvPr/>
        </p:nvCxnSpPr>
        <p:spPr>
          <a:xfrm>
            <a:off x="3219331" y="2402775"/>
            <a:ext cx="413802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100663" y="644522"/>
            <a:ext cx="984950" cy="338554"/>
          </a:xfrm>
          <a:prstGeom prst="rect">
            <a:avLst/>
          </a:prstGeom>
        </p:spPr>
        <p:txBody>
          <a:bodyPr wrap="none">
            <a:spAutoFit/>
          </a:bodyPr>
          <a:lstStyle/>
          <a:p>
            <a:r>
              <a:rPr lang="fr-FR" sz="1600" b="1" dirty="0"/>
              <a:t>CONTACT</a:t>
            </a:r>
            <a:endParaRPr lang="fr-FR" sz="1600" dirty="0"/>
          </a:p>
        </p:txBody>
      </p:sp>
      <p:cxnSp>
        <p:nvCxnSpPr>
          <p:cNvPr id="37" name="Connecteur droit 36"/>
          <p:cNvCxnSpPr/>
          <p:nvPr/>
        </p:nvCxnSpPr>
        <p:spPr>
          <a:xfrm>
            <a:off x="3171836" y="516063"/>
            <a:ext cx="413802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390398" y="1788099"/>
            <a:ext cx="1587166" cy="307777"/>
          </a:xfrm>
          <a:prstGeom prst="rect">
            <a:avLst/>
          </a:prstGeom>
          <a:noFill/>
        </p:spPr>
        <p:txBody>
          <a:bodyPr wrap="none" rtlCol="0">
            <a:spAutoFit/>
          </a:bodyPr>
          <a:lstStyle/>
          <a:p>
            <a:r>
              <a:rPr lang="fr-FR" sz="1400" dirty="0">
                <a:solidFill>
                  <a:schemeClr val="bg1"/>
                </a:solidFill>
              </a:rPr>
              <a:t>Corinne JOLLYMON</a:t>
            </a:r>
          </a:p>
        </p:txBody>
      </p:sp>
      <p:sp>
        <p:nvSpPr>
          <p:cNvPr id="7" name="ZoneTexte 6"/>
          <p:cNvSpPr txBox="1"/>
          <p:nvPr/>
        </p:nvSpPr>
        <p:spPr>
          <a:xfrm>
            <a:off x="3059087" y="91142"/>
            <a:ext cx="2909323" cy="369332"/>
          </a:xfrm>
          <a:prstGeom prst="rect">
            <a:avLst/>
          </a:prstGeom>
          <a:noFill/>
        </p:spPr>
        <p:txBody>
          <a:bodyPr wrap="none" rtlCol="0">
            <a:spAutoFit/>
          </a:bodyPr>
          <a:lstStyle/>
          <a:p>
            <a:r>
              <a:rPr lang="fr-FR" b="1"/>
              <a:t>TITRE DU POSTE RECHERCHE</a:t>
            </a:r>
            <a:endParaRPr lang="fr-FR" b="1" dirty="0"/>
          </a:p>
        </p:txBody>
      </p:sp>
      <p:sp>
        <p:nvSpPr>
          <p:cNvPr id="38" name="Rectangle 37"/>
          <p:cNvSpPr/>
          <p:nvPr/>
        </p:nvSpPr>
        <p:spPr>
          <a:xfrm>
            <a:off x="185893" y="5412583"/>
            <a:ext cx="992323" cy="338554"/>
          </a:xfrm>
          <a:prstGeom prst="rect">
            <a:avLst/>
          </a:prstGeom>
        </p:spPr>
        <p:txBody>
          <a:bodyPr wrap="none">
            <a:spAutoFit/>
          </a:bodyPr>
          <a:lstStyle/>
          <a:p>
            <a:r>
              <a:rPr lang="fr-FR" sz="1600" b="1" dirty="0">
                <a:solidFill>
                  <a:schemeClr val="bg1"/>
                </a:solidFill>
              </a:rPr>
              <a:t>LANGUES</a:t>
            </a:r>
            <a:endParaRPr lang="fr-FR" sz="1600" dirty="0">
              <a:solidFill>
                <a:schemeClr val="bg1"/>
              </a:solidFill>
            </a:endParaRPr>
          </a:p>
        </p:txBody>
      </p:sp>
      <p:sp>
        <p:nvSpPr>
          <p:cNvPr id="40" name="TextBox 69"/>
          <p:cNvSpPr txBox="1"/>
          <p:nvPr/>
        </p:nvSpPr>
        <p:spPr>
          <a:xfrm>
            <a:off x="219636" y="5887968"/>
            <a:ext cx="1674562" cy="230832"/>
          </a:xfrm>
          <a:prstGeom prst="rect">
            <a:avLst/>
          </a:prstGeom>
          <a:noFill/>
        </p:spPr>
        <p:txBody>
          <a:bodyPr wrap="square" rtlCol="0">
            <a:spAutoFit/>
          </a:bodyPr>
          <a:lstStyle/>
          <a:p>
            <a:r>
              <a:rPr lang="en-PH" sz="900" dirty="0" err="1">
                <a:solidFill>
                  <a:schemeClr val="bg1"/>
                </a:solidFill>
                <a:ea typeface="Roboto" pitchFamily="2" charset="0"/>
                <a:cs typeface="Lato" panose="020F0502020204030203" pitchFamily="34" charset="0"/>
              </a:rPr>
              <a:t>Anglais</a:t>
            </a:r>
            <a:endParaRPr lang="en-GB" sz="900" i="1" dirty="0">
              <a:solidFill>
                <a:schemeClr val="bg1"/>
              </a:solidFill>
              <a:ea typeface="Roboto" pitchFamily="2" charset="0"/>
              <a:cs typeface="Lato" panose="020F0502020204030203" pitchFamily="34" charset="0"/>
            </a:endParaRPr>
          </a:p>
        </p:txBody>
      </p:sp>
      <p:sp>
        <p:nvSpPr>
          <p:cNvPr id="41" name="TextBox 72"/>
          <p:cNvSpPr txBox="1"/>
          <p:nvPr/>
        </p:nvSpPr>
        <p:spPr>
          <a:xfrm>
            <a:off x="219636" y="6145157"/>
            <a:ext cx="2067379" cy="230832"/>
          </a:xfrm>
          <a:prstGeom prst="rect">
            <a:avLst/>
          </a:prstGeom>
          <a:noFill/>
        </p:spPr>
        <p:txBody>
          <a:bodyPr wrap="square" rtlCol="0">
            <a:spAutoFit/>
          </a:bodyPr>
          <a:lstStyle/>
          <a:p>
            <a:r>
              <a:rPr lang="en-PH" sz="900" dirty="0" err="1">
                <a:solidFill>
                  <a:schemeClr val="bg1"/>
                </a:solidFill>
                <a:ea typeface="Roboto" pitchFamily="2" charset="0"/>
                <a:cs typeface="Lato" panose="020F0502020204030203" pitchFamily="34" charset="0"/>
              </a:rPr>
              <a:t>Allemand</a:t>
            </a:r>
            <a:endParaRPr lang="en-GB" sz="900" i="1" dirty="0">
              <a:solidFill>
                <a:schemeClr val="bg1"/>
              </a:solidFill>
              <a:ea typeface="Roboto" pitchFamily="2" charset="0"/>
              <a:cs typeface="Lato" panose="020F0502020204030203" pitchFamily="34" charset="0"/>
            </a:endParaRPr>
          </a:p>
        </p:txBody>
      </p:sp>
      <p:sp>
        <p:nvSpPr>
          <p:cNvPr id="42" name="TextBox 136"/>
          <p:cNvSpPr txBox="1"/>
          <p:nvPr/>
        </p:nvSpPr>
        <p:spPr>
          <a:xfrm>
            <a:off x="219636" y="6395924"/>
            <a:ext cx="2067379" cy="230832"/>
          </a:xfrm>
          <a:prstGeom prst="rect">
            <a:avLst/>
          </a:prstGeom>
          <a:noFill/>
        </p:spPr>
        <p:txBody>
          <a:bodyPr wrap="square" rtlCol="0">
            <a:spAutoFit/>
          </a:bodyPr>
          <a:lstStyle/>
          <a:p>
            <a:r>
              <a:rPr lang="en-PH" sz="900" dirty="0" err="1">
                <a:solidFill>
                  <a:schemeClr val="bg1"/>
                </a:solidFill>
                <a:ea typeface="Roboto" pitchFamily="2" charset="0"/>
                <a:cs typeface="Lato" panose="020F0502020204030203" pitchFamily="34" charset="0"/>
              </a:rPr>
              <a:t>Espagnol</a:t>
            </a:r>
            <a:endParaRPr lang="en-GB" sz="900" i="1" dirty="0">
              <a:solidFill>
                <a:schemeClr val="bg1"/>
              </a:solidFill>
              <a:ea typeface="Roboto" pitchFamily="2" charset="0"/>
              <a:cs typeface="Lato" panose="020F0502020204030203" pitchFamily="34" charset="0"/>
            </a:endParaRPr>
          </a:p>
        </p:txBody>
      </p:sp>
      <p:sp>
        <p:nvSpPr>
          <p:cNvPr id="43" name="Rectangle 42"/>
          <p:cNvSpPr/>
          <p:nvPr/>
        </p:nvSpPr>
        <p:spPr>
          <a:xfrm>
            <a:off x="1103906" y="5994362"/>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a typeface="Roboto" pitchFamily="2" charset="0"/>
            </a:endParaRPr>
          </a:p>
        </p:txBody>
      </p:sp>
      <p:sp>
        <p:nvSpPr>
          <p:cNvPr id="44" name="Rectangle 43"/>
          <p:cNvSpPr/>
          <p:nvPr/>
        </p:nvSpPr>
        <p:spPr>
          <a:xfrm>
            <a:off x="1103906" y="6244493"/>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a typeface="Roboto" pitchFamily="2" charset="0"/>
            </a:endParaRPr>
          </a:p>
        </p:txBody>
      </p:sp>
      <p:sp>
        <p:nvSpPr>
          <p:cNvPr id="45" name="Rectangle 44"/>
          <p:cNvSpPr/>
          <p:nvPr/>
        </p:nvSpPr>
        <p:spPr>
          <a:xfrm>
            <a:off x="1103906" y="6494624"/>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a typeface="Roboto" pitchFamily="2" charset="0"/>
            </a:endParaRPr>
          </a:p>
        </p:txBody>
      </p:sp>
      <p:sp>
        <p:nvSpPr>
          <p:cNvPr id="49" name="Rectangle 48"/>
          <p:cNvSpPr/>
          <p:nvPr/>
        </p:nvSpPr>
        <p:spPr>
          <a:xfrm>
            <a:off x="198849" y="7379790"/>
            <a:ext cx="1458989" cy="338554"/>
          </a:xfrm>
          <a:prstGeom prst="rect">
            <a:avLst/>
          </a:prstGeom>
        </p:spPr>
        <p:txBody>
          <a:bodyPr wrap="none">
            <a:spAutoFit/>
          </a:bodyPr>
          <a:lstStyle/>
          <a:p>
            <a:r>
              <a:rPr lang="fr-FR" sz="1600" b="1" dirty="0">
                <a:solidFill>
                  <a:schemeClr val="bg1"/>
                </a:solidFill>
              </a:rPr>
              <a:t>COMPETENCES</a:t>
            </a:r>
            <a:endParaRPr lang="fr-FR" sz="1600" dirty="0">
              <a:solidFill>
                <a:schemeClr val="bg1"/>
              </a:solidFill>
            </a:endParaRPr>
          </a:p>
        </p:txBody>
      </p:sp>
      <p:sp>
        <p:nvSpPr>
          <p:cNvPr id="51" name="TextBox 45"/>
          <p:cNvSpPr txBox="1"/>
          <p:nvPr/>
        </p:nvSpPr>
        <p:spPr>
          <a:xfrm>
            <a:off x="9432" y="7911979"/>
            <a:ext cx="1099493" cy="1477328"/>
          </a:xfrm>
          <a:prstGeom prst="rect">
            <a:avLst/>
          </a:prstGeom>
          <a:noFill/>
        </p:spPr>
        <p:txBody>
          <a:bodyPr wrap="square" rtlCol="0">
            <a:spAutoFit/>
          </a:bodyPr>
          <a:lstStyle/>
          <a:p>
            <a:pPr algn="r"/>
            <a:r>
              <a:rPr lang="en-US" sz="900" dirty="0">
                <a:solidFill>
                  <a:schemeClr val="bg1"/>
                </a:solidFill>
              </a:rPr>
              <a:t>Photoshop CS</a:t>
            </a:r>
          </a:p>
          <a:p>
            <a:pPr algn="r"/>
            <a:endParaRPr lang="en-US" sz="900" dirty="0">
              <a:solidFill>
                <a:schemeClr val="bg1"/>
              </a:solidFill>
            </a:endParaRPr>
          </a:p>
          <a:p>
            <a:pPr algn="r"/>
            <a:r>
              <a:rPr lang="en-US" sz="900" dirty="0">
                <a:solidFill>
                  <a:schemeClr val="bg1"/>
                </a:solidFill>
              </a:rPr>
              <a:t>PHP MySQL</a:t>
            </a:r>
          </a:p>
          <a:p>
            <a:pPr algn="r"/>
            <a:endParaRPr lang="en-US" sz="900" dirty="0">
              <a:solidFill>
                <a:schemeClr val="bg1"/>
              </a:solidFill>
            </a:endParaRPr>
          </a:p>
          <a:p>
            <a:pPr algn="r"/>
            <a:r>
              <a:rPr lang="en-US" sz="900" dirty="0">
                <a:solidFill>
                  <a:schemeClr val="bg1"/>
                </a:solidFill>
              </a:rPr>
              <a:t>Google </a:t>
            </a:r>
            <a:r>
              <a:rPr lang="en-US" sz="900" dirty="0" err="1">
                <a:solidFill>
                  <a:schemeClr val="bg1"/>
                </a:solidFill>
              </a:rPr>
              <a:t>Adwords</a:t>
            </a:r>
            <a:endParaRPr lang="en-US" sz="900" dirty="0">
              <a:solidFill>
                <a:schemeClr val="bg1"/>
              </a:solidFill>
            </a:endParaRPr>
          </a:p>
          <a:p>
            <a:pPr algn="r"/>
            <a:endParaRPr lang="en-US" sz="900" dirty="0">
              <a:solidFill>
                <a:schemeClr val="bg1"/>
              </a:solidFill>
            </a:endParaRPr>
          </a:p>
          <a:p>
            <a:pPr algn="r"/>
            <a:r>
              <a:rPr lang="en-US" sz="900" dirty="0">
                <a:solidFill>
                  <a:schemeClr val="bg1"/>
                </a:solidFill>
              </a:rPr>
              <a:t>Ruby On Rail</a:t>
            </a:r>
          </a:p>
          <a:p>
            <a:pPr algn="r"/>
            <a:endParaRPr lang="en-US" sz="900" dirty="0">
              <a:solidFill>
                <a:schemeClr val="bg1"/>
              </a:solidFill>
            </a:endParaRPr>
          </a:p>
          <a:p>
            <a:pPr algn="r"/>
            <a:r>
              <a:rPr lang="en-US" sz="900" dirty="0">
                <a:solidFill>
                  <a:schemeClr val="bg1"/>
                </a:solidFill>
              </a:rPr>
              <a:t>Analytics Omniture</a:t>
            </a:r>
          </a:p>
          <a:p>
            <a:pPr algn="r"/>
            <a:endParaRPr lang="uk-UA" sz="900" dirty="0">
              <a:solidFill>
                <a:schemeClr val="bg1"/>
              </a:solidFill>
            </a:endParaRPr>
          </a:p>
        </p:txBody>
      </p:sp>
      <p:sp>
        <p:nvSpPr>
          <p:cNvPr id="52" name="Rectangle 51"/>
          <p:cNvSpPr/>
          <p:nvPr/>
        </p:nvSpPr>
        <p:spPr>
          <a:xfrm>
            <a:off x="1121486" y="7943637"/>
            <a:ext cx="1501952" cy="12752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3" name="Rectangle 52"/>
          <p:cNvSpPr/>
          <p:nvPr/>
        </p:nvSpPr>
        <p:spPr>
          <a:xfrm>
            <a:off x="1123337" y="7943637"/>
            <a:ext cx="1077704" cy="12859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4" name="Rectangle 53"/>
          <p:cNvSpPr/>
          <p:nvPr/>
        </p:nvSpPr>
        <p:spPr>
          <a:xfrm>
            <a:off x="1116462" y="8232176"/>
            <a:ext cx="1506976" cy="11016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5" name="Rectangle 54"/>
          <p:cNvSpPr/>
          <p:nvPr/>
        </p:nvSpPr>
        <p:spPr>
          <a:xfrm>
            <a:off x="1111438" y="8227634"/>
            <a:ext cx="1188000" cy="1099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6" name="Rectangle 55"/>
          <p:cNvSpPr/>
          <p:nvPr/>
        </p:nvSpPr>
        <p:spPr>
          <a:xfrm>
            <a:off x="1116462" y="8520715"/>
            <a:ext cx="1506976" cy="116805"/>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7" name="Rectangle 56"/>
          <p:cNvSpPr/>
          <p:nvPr/>
        </p:nvSpPr>
        <p:spPr>
          <a:xfrm>
            <a:off x="1111438" y="8521555"/>
            <a:ext cx="1296000" cy="11596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8" name="Rectangle 57"/>
          <p:cNvSpPr/>
          <p:nvPr/>
        </p:nvSpPr>
        <p:spPr>
          <a:xfrm>
            <a:off x="1116462" y="8797150"/>
            <a:ext cx="1506976" cy="129159"/>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59" name="Rectangle 58"/>
          <p:cNvSpPr/>
          <p:nvPr/>
        </p:nvSpPr>
        <p:spPr>
          <a:xfrm>
            <a:off x="1111438" y="8800310"/>
            <a:ext cx="975600" cy="12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0" name="Rectangle 59"/>
          <p:cNvSpPr/>
          <p:nvPr/>
        </p:nvSpPr>
        <p:spPr>
          <a:xfrm>
            <a:off x="1116462" y="9094245"/>
            <a:ext cx="1506976" cy="117980"/>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sp>
        <p:nvSpPr>
          <p:cNvPr id="61" name="Rectangle 60"/>
          <p:cNvSpPr/>
          <p:nvPr/>
        </p:nvSpPr>
        <p:spPr>
          <a:xfrm>
            <a:off x="1111438" y="9094245"/>
            <a:ext cx="1420545" cy="1179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bg1"/>
              </a:solidFill>
            </a:endParaRPr>
          </a:p>
        </p:txBody>
      </p:sp>
      <p:cxnSp>
        <p:nvCxnSpPr>
          <p:cNvPr id="62" name="Connecteur droit 61"/>
          <p:cNvCxnSpPr/>
          <p:nvPr/>
        </p:nvCxnSpPr>
        <p:spPr>
          <a:xfrm>
            <a:off x="219636" y="2402775"/>
            <a:ext cx="2187802"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a:off x="219636" y="5161215"/>
            <a:ext cx="2187802"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253762" y="7054023"/>
            <a:ext cx="2187802"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Losange 9"/>
          <p:cNvSpPr/>
          <p:nvPr/>
        </p:nvSpPr>
        <p:spPr>
          <a:xfrm>
            <a:off x="2087038" y="5887968"/>
            <a:ext cx="257189" cy="257189"/>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Losange 64"/>
          <p:cNvSpPr/>
          <p:nvPr/>
        </p:nvSpPr>
        <p:spPr>
          <a:xfrm>
            <a:off x="1689349" y="6138757"/>
            <a:ext cx="257189" cy="257189"/>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Losange 65"/>
          <p:cNvSpPr/>
          <p:nvPr/>
        </p:nvSpPr>
        <p:spPr>
          <a:xfrm>
            <a:off x="2387684" y="6388862"/>
            <a:ext cx="257189" cy="257189"/>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04317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22009496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1014</TotalTime>
  <Words>656</Words>
  <Application>Microsoft Macintosh PowerPoint</Application>
  <PresentationFormat>Personnalisé</PresentationFormat>
  <Paragraphs>88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2017-11-12T00:45:54Z</dcterms:created>
  <dcterms:modified xsi:type="dcterms:W3CDTF">2022-08-02T15:55:30Z</dcterms:modified>
</cp:coreProperties>
</file>