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7" r:id="rId2"/>
    <p:sldId id="259" r:id="rId3"/>
  </p:sldIdLst>
  <p:sldSz cx="7559675" cy="1069181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939C6"/>
    <a:srgbClr val="B6C2D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1"/>
    <p:restoredTop sz="94661"/>
  </p:normalViewPr>
  <p:slideViewPr>
    <p:cSldViewPr snapToGrid="0" snapToObjects="1">
      <p:cViewPr varScale="1">
        <p:scale>
          <a:sx n="82" d="100"/>
          <a:sy n="82" d="100"/>
        </p:scale>
        <p:origin x="3432"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566976" y="1749795"/>
            <a:ext cx="6425724" cy="3722335"/>
          </a:xfrm>
        </p:spPr>
        <p:txBody>
          <a:bodyPr anchor="b"/>
          <a:lstStyle>
            <a:lvl1pPr algn="ctr">
              <a:defRPr sz="4960"/>
            </a:lvl1pPr>
          </a:lstStyle>
          <a:p>
            <a:r>
              <a:rPr lang="fr-FR"/>
              <a:t>Cliquez et modifiez le titre</a:t>
            </a:r>
            <a:endParaRPr lang="en-US" dirty="0"/>
          </a:p>
        </p:txBody>
      </p:sp>
      <p:sp>
        <p:nvSpPr>
          <p:cNvPr id="3" name="Subtitle 2"/>
          <p:cNvSpPr>
            <a:spLocks noGrp="1"/>
          </p:cNvSpPr>
          <p:nvPr>
            <p:ph type="subTitle" idx="1"/>
          </p:nvPr>
        </p:nvSpPr>
        <p:spPr>
          <a:xfrm>
            <a:off x="944960" y="5615678"/>
            <a:ext cx="5669756" cy="2581379"/>
          </a:xfrm>
        </p:spPr>
        <p:txBody>
          <a:bodyPr/>
          <a:lstStyle>
            <a:lvl1pPr marL="0" indent="0" algn="ctr">
              <a:buNone/>
              <a:defRPr sz="1984"/>
            </a:lvl1pPr>
            <a:lvl2pPr marL="377967" indent="0" algn="ctr">
              <a:buNone/>
              <a:defRPr sz="1653"/>
            </a:lvl2pPr>
            <a:lvl3pPr marL="755934" indent="0" algn="ctr">
              <a:buNone/>
              <a:defRPr sz="1488"/>
            </a:lvl3pPr>
            <a:lvl4pPr marL="1133902" indent="0" algn="ctr">
              <a:buNone/>
              <a:defRPr sz="1323"/>
            </a:lvl4pPr>
            <a:lvl5pPr marL="1511869" indent="0" algn="ctr">
              <a:buNone/>
              <a:defRPr sz="1323"/>
            </a:lvl5pPr>
            <a:lvl6pPr marL="1889836" indent="0" algn="ctr">
              <a:buNone/>
              <a:defRPr sz="1323"/>
            </a:lvl6pPr>
            <a:lvl7pPr marL="2267803" indent="0" algn="ctr">
              <a:buNone/>
              <a:defRPr sz="1323"/>
            </a:lvl7pPr>
            <a:lvl8pPr marL="2645771" indent="0" algn="ctr">
              <a:buNone/>
              <a:defRPr sz="1323"/>
            </a:lvl8pPr>
            <a:lvl9pPr marL="3023738" indent="0" algn="ctr">
              <a:buNone/>
              <a:defRPr sz="1323"/>
            </a:lvl9pPr>
          </a:lstStyle>
          <a:p>
            <a:r>
              <a:rPr lang="fr-FR"/>
              <a:t>Cliquez pour modifier le style des sous-titres du masque</a:t>
            </a:r>
            <a:endParaRPr lang="en-US" dirty="0"/>
          </a:p>
        </p:txBody>
      </p:sp>
      <p:sp>
        <p:nvSpPr>
          <p:cNvPr id="4" name="Date Placeholder 3"/>
          <p:cNvSpPr>
            <a:spLocks noGrp="1"/>
          </p:cNvSpPr>
          <p:nvPr>
            <p:ph type="dt" sz="half" idx="10"/>
          </p:nvPr>
        </p:nvSpPr>
        <p:spPr/>
        <p:txBody>
          <a:bodyPr/>
          <a:lstStyle/>
          <a:p>
            <a:fld id="{2199D1E4-9C47-574E-8FDC-6BE45FF341EC}" type="datetimeFigureOut">
              <a:rPr lang="fr-FR" smtClean="0"/>
              <a:t>18/11/2020</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375635C6-A5A2-7744-ACC7-D582ED739BC5}" type="slidenum">
              <a:rPr lang="fr-FR" smtClean="0"/>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Cliquez et modifiez le titre</a:t>
            </a:r>
            <a:endParaRPr lang="en-US" dirty="0"/>
          </a:p>
        </p:txBody>
      </p:sp>
      <p:sp>
        <p:nvSpPr>
          <p:cNvPr id="3" name="Vertical Text Placeholder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2199D1E4-9C47-574E-8FDC-6BE45FF341EC}" type="datetimeFigureOut">
              <a:rPr lang="fr-FR" smtClean="0"/>
              <a:t>18/11/2020</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375635C6-A5A2-7744-ACC7-D582ED739BC5}" type="slidenum">
              <a:rPr lang="fr-FR" smtClean="0"/>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409893" y="569240"/>
            <a:ext cx="1630055" cy="9060817"/>
          </a:xfrm>
        </p:spPr>
        <p:txBody>
          <a:bodyPr vert="eaVert"/>
          <a:lstStyle/>
          <a:p>
            <a:r>
              <a:rPr lang="fr-FR"/>
              <a:t>Cliquez et modifiez le titre</a:t>
            </a:r>
            <a:endParaRPr lang="en-US" dirty="0"/>
          </a:p>
        </p:txBody>
      </p:sp>
      <p:sp>
        <p:nvSpPr>
          <p:cNvPr id="3" name="Vertical Text Placeholder 2"/>
          <p:cNvSpPr>
            <a:spLocks noGrp="1"/>
          </p:cNvSpPr>
          <p:nvPr>
            <p:ph type="body" orient="vert" idx="1"/>
          </p:nvPr>
        </p:nvSpPr>
        <p:spPr>
          <a:xfrm>
            <a:off x="519728" y="569240"/>
            <a:ext cx="4795669" cy="9060817"/>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2199D1E4-9C47-574E-8FDC-6BE45FF341EC}" type="datetimeFigureOut">
              <a:rPr lang="fr-FR" smtClean="0"/>
              <a:t>18/11/2020</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375635C6-A5A2-7744-ACC7-D582ED739BC5}" type="slidenum">
              <a:rPr lang="fr-FR" smtClean="0"/>
              <a:t>‹N°›</a:t>
            </a:fld>
            <a:endParaRPr lang="fr-F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11/18/20</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a:t>
            </a:fld>
            <a:endParaRPr/>
          </a:p>
        </p:txBody>
      </p:sp>
    </p:spTree>
    <p:extLst>
      <p:ext uri="{BB962C8B-B14F-4D97-AF65-F5344CB8AC3E}">
        <p14:creationId xmlns:p14="http://schemas.microsoft.com/office/powerpoint/2010/main" val="3304604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Cliquez et modifiez le titre</a:t>
            </a:r>
            <a:endParaRPr lang="en-US" dirty="0"/>
          </a:p>
        </p:txBody>
      </p:sp>
      <p:sp>
        <p:nvSpPr>
          <p:cNvPr id="3" name="Content Placeholder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2199D1E4-9C47-574E-8FDC-6BE45FF341EC}" type="datetimeFigureOut">
              <a:rPr lang="fr-FR" smtClean="0"/>
              <a:t>18/11/2020</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375635C6-A5A2-7744-ACC7-D582ED739BC5}" type="slidenum">
              <a:rPr lang="fr-FR" smtClean="0"/>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têt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515791" y="2665532"/>
            <a:ext cx="6520220" cy="4447496"/>
          </a:xfrm>
        </p:spPr>
        <p:txBody>
          <a:bodyPr anchor="b"/>
          <a:lstStyle>
            <a:lvl1pPr>
              <a:defRPr sz="4960"/>
            </a:lvl1pPr>
          </a:lstStyle>
          <a:p>
            <a:r>
              <a:rPr lang="fr-FR"/>
              <a:t>Cliquez et modifiez le titre</a:t>
            </a:r>
            <a:endParaRPr lang="en-US" dirty="0"/>
          </a:p>
        </p:txBody>
      </p:sp>
      <p:sp>
        <p:nvSpPr>
          <p:cNvPr id="3" name="Text Placeholder 2"/>
          <p:cNvSpPr>
            <a:spLocks noGrp="1"/>
          </p:cNvSpPr>
          <p:nvPr>
            <p:ph type="body" idx="1"/>
          </p:nvPr>
        </p:nvSpPr>
        <p:spPr>
          <a:xfrm>
            <a:off x="515791" y="7155103"/>
            <a:ext cx="6520220" cy="2338833"/>
          </a:xfrm>
        </p:spPr>
        <p:txBody>
          <a:bodyPr/>
          <a:lstStyle>
            <a:lvl1pPr marL="0" indent="0">
              <a:buNone/>
              <a:defRPr sz="1984">
                <a:solidFill>
                  <a:schemeClr val="tx1"/>
                </a:solidFill>
              </a:defRPr>
            </a:lvl1pPr>
            <a:lvl2pPr marL="377967" indent="0">
              <a:buNone/>
              <a:defRPr sz="1653">
                <a:solidFill>
                  <a:schemeClr val="tx1">
                    <a:tint val="75000"/>
                  </a:schemeClr>
                </a:solidFill>
              </a:defRPr>
            </a:lvl2pPr>
            <a:lvl3pPr marL="755934" indent="0">
              <a:buNone/>
              <a:defRPr sz="1488">
                <a:solidFill>
                  <a:schemeClr val="tx1">
                    <a:tint val="75000"/>
                  </a:schemeClr>
                </a:solidFill>
              </a:defRPr>
            </a:lvl3pPr>
            <a:lvl4pPr marL="1133902" indent="0">
              <a:buNone/>
              <a:defRPr sz="1323">
                <a:solidFill>
                  <a:schemeClr val="tx1">
                    <a:tint val="75000"/>
                  </a:schemeClr>
                </a:solidFill>
              </a:defRPr>
            </a:lvl4pPr>
            <a:lvl5pPr marL="1511869" indent="0">
              <a:buNone/>
              <a:defRPr sz="1323">
                <a:solidFill>
                  <a:schemeClr val="tx1">
                    <a:tint val="75000"/>
                  </a:schemeClr>
                </a:solidFill>
              </a:defRPr>
            </a:lvl5pPr>
            <a:lvl6pPr marL="1889836" indent="0">
              <a:buNone/>
              <a:defRPr sz="1323">
                <a:solidFill>
                  <a:schemeClr val="tx1">
                    <a:tint val="75000"/>
                  </a:schemeClr>
                </a:solidFill>
              </a:defRPr>
            </a:lvl6pPr>
            <a:lvl7pPr marL="2267803" indent="0">
              <a:buNone/>
              <a:defRPr sz="1323">
                <a:solidFill>
                  <a:schemeClr val="tx1">
                    <a:tint val="75000"/>
                  </a:schemeClr>
                </a:solidFill>
              </a:defRPr>
            </a:lvl7pPr>
            <a:lvl8pPr marL="2645771" indent="0">
              <a:buNone/>
              <a:defRPr sz="1323">
                <a:solidFill>
                  <a:schemeClr val="tx1">
                    <a:tint val="75000"/>
                  </a:schemeClr>
                </a:solidFill>
              </a:defRPr>
            </a:lvl8pPr>
            <a:lvl9pPr marL="3023738" indent="0">
              <a:buNone/>
              <a:defRPr sz="1323">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2199D1E4-9C47-574E-8FDC-6BE45FF341EC}" type="datetimeFigureOut">
              <a:rPr lang="fr-FR" smtClean="0"/>
              <a:t>18/11/2020</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375635C6-A5A2-7744-ACC7-D582ED739BC5}" type="slidenum">
              <a:rPr lang="fr-FR" smtClean="0"/>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Cliquez et modifiez le titre</a:t>
            </a:r>
            <a:endParaRPr lang="en-US" dirty="0"/>
          </a:p>
        </p:txBody>
      </p:sp>
      <p:sp>
        <p:nvSpPr>
          <p:cNvPr id="3" name="Content Placeholder 2"/>
          <p:cNvSpPr>
            <a:spLocks noGrp="1"/>
          </p:cNvSpPr>
          <p:nvPr>
            <p:ph sz="half" idx="1"/>
          </p:nvPr>
        </p:nvSpPr>
        <p:spPr>
          <a:xfrm>
            <a:off x="519728" y="2846200"/>
            <a:ext cx="3212862" cy="6783857"/>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3827085" y="2846200"/>
            <a:ext cx="3212862" cy="6783857"/>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2199D1E4-9C47-574E-8FDC-6BE45FF341EC}" type="datetimeFigureOut">
              <a:rPr lang="fr-FR" smtClean="0"/>
              <a:t>18/11/2020</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375635C6-A5A2-7744-ACC7-D582ED739BC5}" type="slidenum">
              <a:rPr lang="fr-FR" smtClean="0"/>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520712" y="569242"/>
            <a:ext cx="6520220" cy="2066590"/>
          </a:xfrm>
        </p:spPr>
        <p:txBody>
          <a:bodyPr/>
          <a:lstStyle/>
          <a:p>
            <a:r>
              <a:rPr lang="fr-FR"/>
              <a:t>Cliquez et modifiez le titre</a:t>
            </a:r>
            <a:endParaRPr lang="en-US" dirty="0"/>
          </a:p>
        </p:txBody>
      </p:sp>
      <p:sp>
        <p:nvSpPr>
          <p:cNvPr id="3" name="Text Placeholder 2"/>
          <p:cNvSpPr>
            <a:spLocks noGrp="1"/>
          </p:cNvSpPr>
          <p:nvPr>
            <p:ph type="body" idx="1"/>
          </p:nvPr>
        </p:nvSpPr>
        <p:spPr>
          <a:xfrm>
            <a:off x="520713" y="2620980"/>
            <a:ext cx="3198096"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fr-FR"/>
              <a:t>Cliquez pour modifier les styles du texte du masque</a:t>
            </a:r>
          </a:p>
        </p:txBody>
      </p:sp>
      <p:sp>
        <p:nvSpPr>
          <p:cNvPr id="4" name="Content Placeholder 3"/>
          <p:cNvSpPr>
            <a:spLocks noGrp="1"/>
          </p:cNvSpPr>
          <p:nvPr>
            <p:ph sz="half" idx="2"/>
          </p:nvPr>
        </p:nvSpPr>
        <p:spPr>
          <a:xfrm>
            <a:off x="520713" y="3905482"/>
            <a:ext cx="3198096" cy="5744375"/>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3827086" y="2620980"/>
            <a:ext cx="3213847"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fr-FR"/>
              <a:t>Cliquez pour modifier les styles du texte du masque</a:t>
            </a:r>
          </a:p>
        </p:txBody>
      </p:sp>
      <p:sp>
        <p:nvSpPr>
          <p:cNvPr id="6" name="Content Placeholder 5"/>
          <p:cNvSpPr>
            <a:spLocks noGrp="1"/>
          </p:cNvSpPr>
          <p:nvPr>
            <p:ph sz="quarter" idx="4"/>
          </p:nvPr>
        </p:nvSpPr>
        <p:spPr>
          <a:xfrm>
            <a:off x="3827086" y="3905482"/>
            <a:ext cx="3213847" cy="5744375"/>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2199D1E4-9C47-574E-8FDC-6BE45FF341EC}" type="datetimeFigureOut">
              <a:rPr lang="fr-FR" smtClean="0"/>
              <a:t>18/11/2020</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375635C6-A5A2-7744-ACC7-D582ED739BC5}" type="slidenum">
              <a:rPr lang="fr-FR" smtClean="0"/>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Cliquez et modifiez le titre</a:t>
            </a:r>
            <a:endParaRPr lang="en-US" dirty="0"/>
          </a:p>
        </p:txBody>
      </p:sp>
      <p:sp>
        <p:nvSpPr>
          <p:cNvPr id="3" name="Date Placeholder 2"/>
          <p:cNvSpPr>
            <a:spLocks noGrp="1"/>
          </p:cNvSpPr>
          <p:nvPr>
            <p:ph type="dt" sz="half" idx="10"/>
          </p:nvPr>
        </p:nvSpPr>
        <p:spPr/>
        <p:txBody>
          <a:bodyPr/>
          <a:lstStyle/>
          <a:p>
            <a:fld id="{2199D1E4-9C47-574E-8FDC-6BE45FF341EC}" type="datetimeFigureOut">
              <a:rPr lang="fr-FR" smtClean="0"/>
              <a:t>18/11/2020</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375635C6-A5A2-7744-ACC7-D582ED739BC5}" type="slidenum">
              <a:rPr lang="fr-FR" smtClean="0"/>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199D1E4-9C47-574E-8FDC-6BE45FF341EC}" type="datetimeFigureOut">
              <a:rPr lang="fr-FR" smtClean="0"/>
              <a:t>18/11/2020</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375635C6-A5A2-7744-ACC7-D582ED739BC5}" type="slidenum">
              <a:rPr lang="fr-FR" smtClean="0"/>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fr-FR"/>
              <a:t>Cliquez et modifiez le titre</a:t>
            </a:r>
            <a:endParaRPr lang="en-US" dirty="0"/>
          </a:p>
        </p:txBody>
      </p:sp>
      <p:sp>
        <p:nvSpPr>
          <p:cNvPr id="3" name="Content Placeholder 2"/>
          <p:cNvSpPr>
            <a:spLocks noGrp="1"/>
          </p:cNvSpPr>
          <p:nvPr>
            <p:ph idx="1"/>
          </p:nvPr>
        </p:nvSpPr>
        <p:spPr>
          <a:xfrm>
            <a:off x="3213847" y="1539425"/>
            <a:ext cx="3827085" cy="7598117"/>
          </a:xfrm>
        </p:spPr>
        <p:txBody>
          <a:bodyPr/>
          <a:lstStyle>
            <a:lvl1pPr>
              <a:defRPr sz="2645"/>
            </a:lvl1pPr>
            <a:lvl2pPr>
              <a:defRPr sz="2315"/>
            </a:lvl2pPr>
            <a:lvl3pPr>
              <a:defRPr sz="1984"/>
            </a:lvl3pPr>
            <a:lvl4pPr>
              <a:defRPr sz="1653"/>
            </a:lvl4pPr>
            <a:lvl5pPr>
              <a:defRPr sz="1653"/>
            </a:lvl5pPr>
            <a:lvl6pPr>
              <a:defRPr sz="1653"/>
            </a:lvl6pPr>
            <a:lvl7pPr>
              <a:defRPr sz="1653"/>
            </a:lvl7pPr>
            <a:lvl8pPr>
              <a:defRPr sz="1653"/>
            </a:lvl8pPr>
            <a:lvl9pPr>
              <a:defRPr sz="1653"/>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2199D1E4-9C47-574E-8FDC-6BE45FF341EC}" type="datetimeFigureOut">
              <a:rPr lang="fr-FR" smtClean="0"/>
              <a:t>18/11/2020</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375635C6-A5A2-7744-ACC7-D582ED739BC5}" type="slidenum">
              <a:rPr lang="fr-FR" smtClean="0"/>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fr-FR"/>
              <a:t>Cliquez et modifiez le titre</a:t>
            </a:r>
            <a:endParaRPr lang="en-US" dirty="0"/>
          </a:p>
        </p:txBody>
      </p:sp>
      <p:sp>
        <p:nvSpPr>
          <p:cNvPr id="3" name="Picture Placeholder 2"/>
          <p:cNvSpPr>
            <a:spLocks noGrp="1" noChangeAspect="1"/>
          </p:cNvSpPr>
          <p:nvPr>
            <p:ph type="pic" idx="1"/>
          </p:nvPr>
        </p:nvSpPr>
        <p:spPr>
          <a:xfrm>
            <a:off x="3213847" y="1539425"/>
            <a:ext cx="3827085" cy="7598117"/>
          </a:xfrm>
        </p:spPr>
        <p:txBody>
          <a:bodyPr anchor="t"/>
          <a:lstStyle>
            <a:lvl1pPr marL="0" indent="0">
              <a:buNone/>
              <a:defRPr sz="2645"/>
            </a:lvl1pPr>
            <a:lvl2pPr marL="377967" indent="0">
              <a:buNone/>
              <a:defRPr sz="2315"/>
            </a:lvl2pPr>
            <a:lvl3pPr marL="755934" indent="0">
              <a:buNone/>
              <a:defRPr sz="1984"/>
            </a:lvl3pPr>
            <a:lvl4pPr marL="1133902" indent="0">
              <a:buNone/>
              <a:defRPr sz="1653"/>
            </a:lvl4pPr>
            <a:lvl5pPr marL="1511869" indent="0">
              <a:buNone/>
              <a:defRPr sz="1653"/>
            </a:lvl5pPr>
            <a:lvl6pPr marL="1889836" indent="0">
              <a:buNone/>
              <a:defRPr sz="1653"/>
            </a:lvl6pPr>
            <a:lvl7pPr marL="2267803" indent="0">
              <a:buNone/>
              <a:defRPr sz="1653"/>
            </a:lvl7pPr>
            <a:lvl8pPr marL="2645771" indent="0">
              <a:buNone/>
              <a:defRPr sz="1653"/>
            </a:lvl8pPr>
            <a:lvl9pPr marL="3023738" indent="0">
              <a:buNone/>
              <a:defRPr sz="1653"/>
            </a:lvl9pPr>
          </a:lstStyle>
          <a:p>
            <a:r>
              <a:rPr lang="fr-FR"/>
              <a:t>Faire glisser l'image vers l'espace réservé ou cliquer sur l'icône pour l'ajouter</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2199D1E4-9C47-574E-8FDC-6BE45FF341EC}" type="datetimeFigureOut">
              <a:rPr lang="fr-FR" smtClean="0"/>
              <a:t>18/11/2020</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375635C6-A5A2-7744-ACC7-D582ED739BC5}" type="slidenum">
              <a:rPr lang="fr-FR" smtClean="0"/>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19728" y="569242"/>
            <a:ext cx="6520220" cy="2066590"/>
          </a:xfrm>
          <a:prstGeom prst="rect">
            <a:avLst/>
          </a:prstGeom>
        </p:spPr>
        <p:txBody>
          <a:bodyPr vert="horz" lIns="91440" tIns="45720" rIns="91440" bIns="45720" rtlCol="0" anchor="ctr">
            <a:normAutofit/>
          </a:bodyPr>
          <a:lstStyle/>
          <a:p>
            <a:r>
              <a:rPr lang="fr-FR"/>
              <a:t>Cliquez et modifiez le titre</a:t>
            </a:r>
            <a:endParaRPr lang="en-US" dirty="0"/>
          </a:p>
        </p:txBody>
      </p:sp>
      <p:sp>
        <p:nvSpPr>
          <p:cNvPr id="3" name="Text Placeholder 2"/>
          <p:cNvSpPr>
            <a:spLocks noGrp="1"/>
          </p:cNvSpPr>
          <p:nvPr>
            <p:ph type="body" idx="1"/>
          </p:nvPr>
        </p:nvSpPr>
        <p:spPr>
          <a:xfrm>
            <a:off x="519728" y="2846200"/>
            <a:ext cx="6520220" cy="6783857"/>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519728" y="9909729"/>
            <a:ext cx="1700927" cy="569240"/>
          </a:xfrm>
          <a:prstGeom prst="rect">
            <a:avLst/>
          </a:prstGeom>
        </p:spPr>
        <p:txBody>
          <a:bodyPr vert="horz" lIns="91440" tIns="45720" rIns="91440" bIns="45720" rtlCol="0" anchor="ctr"/>
          <a:lstStyle>
            <a:lvl1pPr algn="l">
              <a:defRPr sz="992">
                <a:solidFill>
                  <a:schemeClr val="tx1">
                    <a:tint val="75000"/>
                  </a:schemeClr>
                </a:solidFill>
              </a:defRPr>
            </a:lvl1pPr>
          </a:lstStyle>
          <a:p>
            <a:fld id="{2199D1E4-9C47-574E-8FDC-6BE45FF341EC}" type="datetimeFigureOut">
              <a:rPr lang="fr-FR" smtClean="0"/>
              <a:t>18/11/2020</a:t>
            </a:fld>
            <a:endParaRPr lang="fr-FR"/>
          </a:p>
        </p:txBody>
      </p:sp>
      <p:sp>
        <p:nvSpPr>
          <p:cNvPr id="5" name="Footer Placeholder 4"/>
          <p:cNvSpPr>
            <a:spLocks noGrp="1"/>
          </p:cNvSpPr>
          <p:nvPr>
            <p:ph type="ftr" sz="quarter" idx="3"/>
          </p:nvPr>
        </p:nvSpPr>
        <p:spPr>
          <a:xfrm>
            <a:off x="2504143" y="9909729"/>
            <a:ext cx="2551390" cy="569240"/>
          </a:xfrm>
          <a:prstGeom prst="rect">
            <a:avLst/>
          </a:prstGeom>
        </p:spPr>
        <p:txBody>
          <a:bodyPr vert="horz" lIns="91440" tIns="45720" rIns="91440" bIns="45720" rtlCol="0" anchor="ctr"/>
          <a:lstStyle>
            <a:lvl1pPr algn="ctr">
              <a:defRPr sz="992">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5339020" y="9909729"/>
            <a:ext cx="1700927" cy="569240"/>
          </a:xfrm>
          <a:prstGeom prst="rect">
            <a:avLst/>
          </a:prstGeom>
        </p:spPr>
        <p:txBody>
          <a:bodyPr vert="horz" lIns="91440" tIns="45720" rIns="91440" bIns="45720" rtlCol="0" anchor="ctr"/>
          <a:lstStyle>
            <a:lvl1pPr algn="r">
              <a:defRPr sz="992">
                <a:solidFill>
                  <a:schemeClr val="tx1">
                    <a:tint val="75000"/>
                  </a:schemeClr>
                </a:solidFill>
              </a:defRPr>
            </a:lvl1pPr>
          </a:lstStyle>
          <a:p>
            <a:fld id="{375635C6-A5A2-7744-ACC7-D582ED739BC5}" type="slidenum">
              <a:rPr lang="fr-FR" smtClean="0"/>
              <a:t>‹N°›</a:t>
            </a:fld>
            <a:endParaRPr lang="fr-FR"/>
          </a:p>
        </p:txBody>
      </p:sp>
    </p:spTree>
    <p:extLst>
      <p:ext uri="{BB962C8B-B14F-4D97-AF65-F5344CB8AC3E}">
        <p14:creationId xmlns:p14="http://schemas.microsoft.com/office/powerpoint/2010/main" val="137421951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l" defTabSz="755934" rtl="0" eaLnBrk="1" latinLnBrk="0" hangingPunct="1">
        <a:lnSpc>
          <a:spcPct val="90000"/>
        </a:lnSpc>
        <a:spcBef>
          <a:spcPct val="0"/>
        </a:spcBef>
        <a:buNone/>
        <a:defRPr sz="3637" kern="1200">
          <a:solidFill>
            <a:schemeClr val="tx1"/>
          </a:solidFill>
          <a:latin typeface="+mj-lt"/>
          <a:ea typeface="+mj-ea"/>
          <a:cs typeface="+mj-cs"/>
        </a:defRPr>
      </a:lvl1pPr>
    </p:titleStyle>
    <p:bodyStyle>
      <a:lvl1pPr marL="188984" indent="-188984" algn="l" defTabSz="755934" rtl="0" eaLnBrk="1" latinLnBrk="0" hangingPunct="1">
        <a:lnSpc>
          <a:spcPct val="90000"/>
        </a:lnSpc>
        <a:spcBef>
          <a:spcPts val="827"/>
        </a:spcBef>
        <a:buFont typeface="Arial" panose="020B0604020202020204" pitchFamily="34" charset="0"/>
        <a:buChar char="•"/>
        <a:defRPr sz="2315"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700853"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p:bodyStyle>
    <p:otherStyle>
      <a:defPPr>
        <a:defRPr lang="en-US"/>
      </a:defPPr>
      <a:lvl1pPr marL="0" algn="l" defTabSz="755934" rtl="0" eaLnBrk="1" latinLnBrk="0" hangingPunct="1">
        <a:defRPr sz="1488" kern="1200">
          <a:solidFill>
            <a:schemeClr val="tx1"/>
          </a:solidFill>
          <a:latin typeface="+mn-lt"/>
          <a:ea typeface="+mn-ea"/>
          <a:cs typeface="+mn-cs"/>
        </a:defRPr>
      </a:lvl1pPr>
      <a:lvl2pPr marL="377967" algn="l" defTabSz="755934" rtl="0" eaLnBrk="1" latinLnBrk="0" hangingPunct="1">
        <a:defRPr sz="1488" kern="1200">
          <a:solidFill>
            <a:schemeClr val="tx1"/>
          </a:solidFill>
          <a:latin typeface="+mn-lt"/>
          <a:ea typeface="+mn-ea"/>
          <a:cs typeface="+mn-cs"/>
        </a:defRPr>
      </a:lvl2pPr>
      <a:lvl3pPr marL="755934" algn="l" defTabSz="755934" rtl="0" eaLnBrk="1" latinLnBrk="0" hangingPunct="1">
        <a:defRPr sz="1488" kern="1200">
          <a:solidFill>
            <a:schemeClr val="tx1"/>
          </a:solidFill>
          <a:latin typeface="+mn-lt"/>
          <a:ea typeface="+mn-ea"/>
          <a:cs typeface="+mn-cs"/>
        </a:defRPr>
      </a:lvl3pPr>
      <a:lvl4pPr marL="1133902" algn="l" defTabSz="755934" rtl="0" eaLnBrk="1" latinLnBrk="0" hangingPunct="1">
        <a:defRPr sz="1488" kern="1200">
          <a:solidFill>
            <a:schemeClr val="tx1"/>
          </a:solidFill>
          <a:latin typeface="+mn-lt"/>
          <a:ea typeface="+mn-ea"/>
          <a:cs typeface="+mn-cs"/>
        </a:defRPr>
      </a:lvl4pPr>
      <a:lvl5pPr marL="1511869" algn="l" defTabSz="755934" rtl="0" eaLnBrk="1" latinLnBrk="0" hangingPunct="1">
        <a:defRPr sz="1488" kern="1200">
          <a:solidFill>
            <a:schemeClr val="tx1"/>
          </a:solidFill>
          <a:latin typeface="+mn-lt"/>
          <a:ea typeface="+mn-ea"/>
          <a:cs typeface="+mn-cs"/>
        </a:defRPr>
      </a:lvl5pPr>
      <a:lvl6pPr marL="1889836" algn="l" defTabSz="755934" rtl="0" eaLnBrk="1" latinLnBrk="0" hangingPunct="1">
        <a:defRPr sz="1488" kern="1200">
          <a:solidFill>
            <a:schemeClr val="tx1"/>
          </a:solidFill>
          <a:latin typeface="+mn-lt"/>
          <a:ea typeface="+mn-ea"/>
          <a:cs typeface="+mn-cs"/>
        </a:defRPr>
      </a:lvl6pPr>
      <a:lvl7pPr marL="2267803" algn="l" defTabSz="755934" rtl="0" eaLnBrk="1" latinLnBrk="0" hangingPunct="1">
        <a:defRPr sz="1488" kern="1200">
          <a:solidFill>
            <a:schemeClr val="tx1"/>
          </a:solidFill>
          <a:latin typeface="+mn-lt"/>
          <a:ea typeface="+mn-ea"/>
          <a:cs typeface="+mn-cs"/>
        </a:defRPr>
      </a:lvl7pPr>
      <a:lvl8pPr marL="2645771" algn="l" defTabSz="755934" rtl="0" eaLnBrk="1" latinLnBrk="0" hangingPunct="1">
        <a:defRPr sz="1488" kern="1200">
          <a:solidFill>
            <a:schemeClr val="tx1"/>
          </a:solidFill>
          <a:latin typeface="+mn-lt"/>
          <a:ea typeface="+mn-ea"/>
          <a:cs typeface="+mn-cs"/>
        </a:defRPr>
      </a:lvl8pPr>
      <a:lvl9pPr marL="3023738" algn="l" defTabSz="755934" rtl="0" eaLnBrk="1" latinLnBrk="0" hangingPunct="1">
        <a:defRPr sz="148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8" Type="http://schemas.openxmlformats.org/officeDocument/2006/relationships/hyperlink" Target="https://www.creeruncv.com/lettre-de-motivation/?utm_source=Document&amp;utm_medium=Link&amp;utm_campaign=Doc_CV_PTT" TargetMode="External"/><Relationship Id="rId3" Type="http://schemas.openxmlformats.org/officeDocument/2006/relationships/hyperlink" Target="https://www.creeruncv.com/conseils/lexperience-profesionnelle-sur-le-cv/?utm_source=Document&amp;utm_medium=Link&amp;utm_campaign=Doc_CV_PTT" TargetMode="External"/><Relationship Id="rId7" Type="http://schemas.openxmlformats.org/officeDocument/2006/relationships/hyperlink" Target="https://www.creeruncv.com/conseils/recrutement/?utm_source=Document&amp;utm_medium=Link&amp;utm_campaign=Doc_CV_PTT" TargetMode="External"/><Relationship Id="rId2" Type="http://schemas.openxmlformats.org/officeDocument/2006/relationships/hyperlink" Target="https://www.creeruncv.com/conseils/le-titre-du-cv/?utm_source=Document&amp;utm_medium=Link&amp;utm_campaign=Doc_CV_PTT" TargetMode="External"/><Relationship Id="rId1" Type="http://schemas.openxmlformats.org/officeDocument/2006/relationships/slideLayout" Target="../slideLayouts/slideLayout2.xml"/><Relationship Id="rId6" Type="http://schemas.openxmlformats.org/officeDocument/2006/relationships/hyperlink" Target="https://www.creeruncv.com/conseils/icones-pour-cv/?utm_source=Document&amp;utm_medium=Link&amp;utm_campaign=Doc_CV_PTT" TargetMode="External"/><Relationship Id="rId11" Type="http://schemas.openxmlformats.org/officeDocument/2006/relationships/hyperlink" Target="https://www.creeruncv.com/conseils/lettre-de-motivation/?utm_source=Document&amp;utm_medium=Link&amp;utm_campaign=Doc_CV_PTT" TargetMode="External"/><Relationship Id="rId5" Type="http://schemas.openxmlformats.org/officeDocument/2006/relationships/hyperlink" Target="https://www.creeruncv.com/conseils/faire-un-cv-conseils-pratiques/?utm_source=Document&amp;utm_medium=Link&amp;utm_campaign=Doc_CV_PTT" TargetMode="External"/><Relationship Id="rId10" Type="http://schemas.openxmlformats.org/officeDocument/2006/relationships/hyperlink" Target="https://www.creeruncv.com/modele-de-lettre/?utm_source=Document&amp;utm_medium=Link&amp;utm_campaign=Doc_CV_PTT" TargetMode="External"/><Relationship Id="rId4" Type="http://schemas.openxmlformats.org/officeDocument/2006/relationships/hyperlink" Target="https://www.creeruncv.com/conseils/laccroche-du-cv/?utm_source=Document&amp;utm_medium=Link&amp;utm_campaign=Doc_CV_PTT" TargetMode="External"/><Relationship Id="rId9" Type="http://schemas.openxmlformats.org/officeDocument/2006/relationships/hyperlink" Target="https://www.creeruncv.com/modele-de-lettre/"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2148" y="1708594"/>
            <a:ext cx="2973264" cy="8766778"/>
          </a:xfrm>
          <a:custGeom>
            <a:avLst/>
            <a:gdLst/>
            <a:ahLst/>
            <a:cxnLst/>
            <a:rect l="l" t="t" r="r" b="b"/>
            <a:pathLst>
              <a:path w="2973705" h="8768080">
                <a:moveTo>
                  <a:pt x="0" y="8767838"/>
                </a:moveTo>
                <a:lnTo>
                  <a:pt x="2973324" y="8767838"/>
                </a:lnTo>
                <a:lnTo>
                  <a:pt x="2973324" y="0"/>
                </a:lnTo>
                <a:lnTo>
                  <a:pt x="0" y="0"/>
                </a:lnTo>
                <a:lnTo>
                  <a:pt x="0" y="8767838"/>
                </a:lnTo>
                <a:close/>
              </a:path>
            </a:pathLst>
          </a:custGeom>
          <a:solidFill>
            <a:srgbClr val="D0D2D3"/>
          </a:solidFill>
        </p:spPr>
        <p:txBody>
          <a:bodyPr wrap="square" lIns="0" tIns="0" rIns="0" bIns="0" rtlCol="0"/>
          <a:lstStyle/>
          <a:p>
            <a:endParaRPr dirty="0"/>
          </a:p>
        </p:txBody>
      </p:sp>
      <p:sp>
        <p:nvSpPr>
          <p:cNvPr id="33" name="object 33"/>
          <p:cNvSpPr txBox="1"/>
          <p:nvPr/>
        </p:nvSpPr>
        <p:spPr>
          <a:xfrm>
            <a:off x="3301314" y="2304787"/>
            <a:ext cx="3717373" cy="1077218"/>
          </a:xfrm>
          <a:prstGeom prst="rect">
            <a:avLst/>
          </a:prstGeom>
        </p:spPr>
        <p:txBody>
          <a:bodyPr vert="horz" wrap="square" lIns="0" tIns="0" rIns="0" bIns="0" rtlCol="0">
            <a:spAutoFit/>
          </a:bodyPr>
          <a:lstStyle/>
          <a:p>
            <a:pPr algn="just" defTabSz="685800">
              <a:defRPr/>
            </a:pPr>
            <a:r>
              <a:rPr lang="fr-FR" sz="1000" dirty="0"/>
              <a:t>Décrivez en quelques lignes vos compétences clés pour le poste et vos objectifs de carrière. Vous pouvez les mettre en forme à l’aide de puces ou les laisser sous forme de texte plein.  </a:t>
            </a:r>
          </a:p>
          <a:p>
            <a:pPr algn="just" defTabSz="685800">
              <a:defRPr/>
            </a:pPr>
            <a:endParaRPr lang="fr-FR" sz="1000" dirty="0"/>
          </a:p>
          <a:p>
            <a:pPr algn="just" defTabSz="685800">
              <a:defRPr/>
            </a:pPr>
            <a:r>
              <a:rPr lang="fr-FR" sz="1000" dirty="0"/>
              <a:t>Cet espace peut servir de début d’introduction à votre lettre de motivation soyez précis, imaginatif et mettez en valeur votre potentiel professionnel.</a:t>
            </a:r>
          </a:p>
        </p:txBody>
      </p:sp>
      <p:sp>
        <p:nvSpPr>
          <p:cNvPr id="34" name="object 34"/>
          <p:cNvSpPr txBox="1"/>
          <p:nvPr/>
        </p:nvSpPr>
        <p:spPr>
          <a:xfrm>
            <a:off x="561647" y="6956679"/>
            <a:ext cx="785954" cy="1564531"/>
          </a:xfrm>
          <a:prstGeom prst="rect">
            <a:avLst/>
          </a:prstGeom>
        </p:spPr>
        <p:txBody>
          <a:bodyPr vert="horz" wrap="square" lIns="0" tIns="0" rIns="0" bIns="0" rtlCol="0">
            <a:spAutoFit/>
          </a:bodyPr>
          <a:lstStyle/>
          <a:p>
            <a:pPr marL="12699"/>
            <a:r>
              <a:rPr lang="fr-FR" sz="1000" spc="-5" dirty="0">
                <a:solidFill>
                  <a:srgbClr val="231F20"/>
                </a:solidFill>
                <a:cs typeface="Lato Semibold"/>
              </a:rPr>
              <a:t>MS Word</a:t>
            </a:r>
            <a:endParaRPr sz="1000" dirty="0">
              <a:cs typeface="Lato Semibold"/>
            </a:endParaRPr>
          </a:p>
          <a:p>
            <a:pPr marL="12699">
              <a:spcBef>
                <a:spcPts val="1000"/>
              </a:spcBef>
            </a:pPr>
            <a:r>
              <a:rPr lang="fr-FR" sz="1000" dirty="0">
                <a:cs typeface="Lato Semibold"/>
              </a:rPr>
              <a:t>MS Excel</a:t>
            </a:r>
            <a:endParaRPr sz="1000" dirty="0">
              <a:cs typeface="Lato Semibold"/>
            </a:endParaRPr>
          </a:p>
          <a:p>
            <a:pPr marL="12699">
              <a:spcBef>
                <a:spcPts val="1000"/>
              </a:spcBef>
            </a:pPr>
            <a:r>
              <a:rPr lang="fr-FR" sz="1000" spc="-5" dirty="0">
                <a:solidFill>
                  <a:srgbClr val="231F20"/>
                </a:solidFill>
                <a:cs typeface="Lato Semibold"/>
              </a:rPr>
              <a:t>Photoshop</a:t>
            </a:r>
            <a:endParaRPr sz="1000" dirty="0">
              <a:cs typeface="Lato Semibold"/>
            </a:endParaRPr>
          </a:p>
          <a:p>
            <a:pPr marL="12699">
              <a:spcBef>
                <a:spcPts val="1000"/>
              </a:spcBef>
            </a:pPr>
            <a:r>
              <a:rPr lang="fr-FR" sz="1000" spc="-5" dirty="0" err="1">
                <a:solidFill>
                  <a:srgbClr val="231F20"/>
                </a:solidFill>
                <a:cs typeface="Lato Semibold"/>
              </a:rPr>
              <a:t>Adwords</a:t>
            </a:r>
            <a:endParaRPr sz="1000" dirty="0">
              <a:cs typeface="Lato Semibold"/>
            </a:endParaRPr>
          </a:p>
          <a:p>
            <a:pPr marL="12699">
              <a:spcBef>
                <a:spcPts val="1000"/>
              </a:spcBef>
            </a:pPr>
            <a:r>
              <a:rPr lang="fr-FR" sz="1000" spc="-5" dirty="0">
                <a:solidFill>
                  <a:srgbClr val="231F20"/>
                </a:solidFill>
                <a:cs typeface="Lato Semibold"/>
              </a:rPr>
              <a:t>PHP / MySQL</a:t>
            </a:r>
            <a:endParaRPr sz="1000" dirty="0">
              <a:cs typeface="Lato Semibold"/>
            </a:endParaRPr>
          </a:p>
          <a:p>
            <a:pPr marL="12699">
              <a:spcBef>
                <a:spcPts val="1000"/>
              </a:spcBef>
            </a:pPr>
            <a:r>
              <a:rPr lang="fr-FR" sz="1000" spc="-5" dirty="0">
                <a:solidFill>
                  <a:srgbClr val="231F20"/>
                </a:solidFill>
                <a:cs typeface="Lato Semibold"/>
              </a:rPr>
              <a:t>Ruby On Rail</a:t>
            </a:r>
            <a:endParaRPr sz="1000" dirty="0">
              <a:cs typeface="Lato Semibold"/>
            </a:endParaRPr>
          </a:p>
        </p:txBody>
      </p:sp>
      <p:sp>
        <p:nvSpPr>
          <p:cNvPr id="35" name="object 35"/>
          <p:cNvSpPr/>
          <p:nvPr/>
        </p:nvSpPr>
        <p:spPr>
          <a:xfrm>
            <a:off x="1483571" y="7009297"/>
            <a:ext cx="73014" cy="73014"/>
          </a:xfrm>
          <a:custGeom>
            <a:avLst/>
            <a:gdLst/>
            <a:ahLst/>
            <a:cxnLst/>
            <a:rect l="l" t="t" r="r" b="b"/>
            <a:pathLst>
              <a:path w="73025" h="73025">
                <a:moveTo>
                  <a:pt x="36321" y="0"/>
                </a:moveTo>
                <a:lnTo>
                  <a:pt x="22186" y="2855"/>
                </a:lnTo>
                <a:lnTo>
                  <a:pt x="10641" y="10639"/>
                </a:lnTo>
                <a:lnTo>
                  <a:pt x="2855" y="22181"/>
                </a:lnTo>
                <a:lnTo>
                  <a:pt x="0" y="36309"/>
                </a:lnTo>
                <a:lnTo>
                  <a:pt x="2855" y="50442"/>
                </a:lnTo>
                <a:lnTo>
                  <a:pt x="10641" y="61983"/>
                </a:lnTo>
                <a:lnTo>
                  <a:pt x="22186" y="69765"/>
                </a:lnTo>
                <a:lnTo>
                  <a:pt x="36321" y="72618"/>
                </a:lnTo>
                <a:lnTo>
                  <a:pt x="50455" y="69765"/>
                </a:lnTo>
                <a:lnTo>
                  <a:pt x="61996" y="61983"/>
                </a:lnTo>
                <a:lnTo>
                  <a:pt x="69777" y="50442"/>
                </a:lnTo>
                <a:lnTo>
                  <a:pt x="72631" y="36309"/>
                </a:lnTo>
                <a:lnTo>
                  <a:pt x="69777" y="22181"/>
                </a:lnTo>
                <a:lnTo>
                  <a:pt x="61996" y="10639"/>
                </a:lnTo>
                <a:lnTo>
                  <a:pt x="50455" y="2855"/>
                </a:lnTo>
                <a:lnTo>
                  <a:pt x="36321" y="0"/>
                </a:lnTo>
                <a:close/>
              </a:path>
            </a:pathLst>
          </a:custGeom>
          <a:solidFill>
            <a:srgbClr val="231F20"/>
          </a:solidFill>
        </p:spPr>
        <p:txBody>
          <a:bodyPr wrap="square" lIns="0" tIns="0" rIns="0" bIns="0" rtlCol="0"/>
          <a:lstStyle/>
          <a:p>
            <a:endParaRPr/>
          </a:p>
        </p:txBody>
      </p:sp>
      <p:sp>
        <p:nvSpPr>
          <p:cNvPr id="36" name="object 36"/>
          <p:cNvSpPr/>
          <p:nvPr/>
        </p:nvSpPr>
        <p:spPr>
          <a:xfrm>
            <a:off x="1611086" y="7009297"/>
            <a:ext cx="73014" cy="73014"/>
          </a:xfrm>
          <a:custGeom>
            <a:avLst/>
            <a:gdLst/>
            <a:ahLst/>
            <a:cxnLst/>
            <a:rect l="l" t="t" r="r" b="b"/>
            <a:pathLst>
              <a:path w="73025" h="73025">
                <a:moveTo>
                  <a:pt x="36309" y="0"/>
                </a:moveTo>
                <a:lnTo>
                  <a:pt x="22181" y="2855"/>
                </a:lnTo>
                <a:lnTo>
                  <a:pt x="10639" y="10639"/>
                </a:lnTo>
                <a:lnTo>
                  <a:pt x="2855" y="22181"/>
                </a:lnTo>
                <a:lnTo>
                  <a:pt x="0" y="36309"/>
                </a:lnTo>
                <a:lnTo>
                  <a:pt x="2855" y="50442"/>
                </a:lnTo>
                <a:lnTo>
                  <a:pt x="10639" y="61983"/>
                </a:lnTo>
                <a:lnTo>
                  <a:pt x="22181" y="69765"/>
                </a:lnTo>
                <a:lnTo>
                  <a:pt x="36309" y="72618"/>
                </a:lnTo>
                <a:lnTo>
                  <a:pt x="50447" y="69765"/>
                </a:lnTo>
                <a:lnTo>
                  <a:pt x="61988" y="61983"/>
                </a:lnTo>
                <a:lnTo>
                  <a:pt x="69767" y="50442"/>
                </a:lnTo>
                <a:lnTo>
                  <a:pt x="72618" y="36309"/>
                </a:lnTo>
                <a:lnTo>
                  <a:pt x="69767" y="22181"/>
                </a:lnTo>
                <a:lnTo>
                  <a:pt x="61988" y="10639"/>
                </a:lnTo>
                <a:lnTo>
                  <a:pt x="50447" y="2855"/>
                </a:lnTo>
                <a:lnTo>
                  <a:pt x="36309" y="0"/>
                </a:lnTo>
                <a:close/>
              </a:path>
            </a:pathLst>
          </a:custGeom>
          <a:solidFill>
            <a:srgbClr val="231F20"/>
          </a:solidFill>
        </p:spPr>
        <p:txBody>
          <a:bodyPr wrap="square" lIns="0" tIns="0" rIns="0" bIns="0" rtlCol="0"/>
          <a:lstStyle/>
          <a:p>
            <a:endParaRPr/>
          </a:p>
        </p:txBody>
      </p:sp>
      <p:sp>
        <p:nvSpPr>
          <p:cNvPr id="37" name="object 37"/>
          <p:cNvSpPr/>
          <p:nvPr/>
        </p:nvSpPr>
        <p:spPr>
          <a:xfrm>
            <a:off x="1737533" y="7009297"/>
            <a:ext cx="73014" cy="73014"/>
          </a:xfrm>
          <a:custGeom>
            <a:avLst/>
            <a:gdLst/>
            <a:ahLst/>
            <a:cxnLst/>
            <a:rect l="l" t="t" r="r" b="b"/>
            <a:pathLst>
              <a:path w="73025" h="73025">
                <a:moveTo>
                  <a:pt x="36321" y="0"/>
                </a:moveTo>
                <a:lnTo>
                  <a:pt x="22186" y="2855"/>
                </a:lnTo>
                <a:lnTo>
                  <a:pt x="10641" y="10639"/>
                </a:lnTo>
                <a:lnTo>
                  <a:pt x="2855" y="22181"/>
                </a:lnTo>
                <a:lnTo>
                  <a:pt x="0" y="36309"/>
                </a:lnTo>
                <a:lnTo>
                  <a:pt x="2855" y="50442"/>
                </a:lnTo>
                <a:lnTo>
                  <a:pt x="10641" y="61983"/>
                </a:lnTo>
                <a:lnTo>
                  <a:pt x="22186" y="69765"/>
                </a:lnTo>
                <a:lnTo>
                  <a:pt x="36321" y="72618"/>
                </a:lnTo>
                <a:lnTo>
                  <a:pt x="50455" y="69765"/>
                </a:lnTo>
                <a:lnTo>
                  <a:pt x="61996" y="61983"/>
                </a:lnTo>
                <a:lnTo>
                  <a:pt x="69777" y="50442"/>
                </a:lnTo>
                <a:lnTo>
                  <a:pt x="72631" y="36309"/>
                </a:lnTo>
                <a:lnTo>
                  <a:pt x="69777" y="22181"/>
                </a:lnTo>
                <a:lnTo>
                  <a:pt x="61996" y="10639"/>
                </a:lnTo>
                <a:lnTo>
                  <a:pt x="50455" y="2855"/>
                </a:lnTo>
                <a:lnTo>
                  <a:pt x="36321" y="0"/>
                </a:lnTo>
                <a:close/>
              </a:path>
            </a:pathLst>
          </a:custGeom>
          <a:solidFill>
            <a:srgbClr val="231F20"/>
          </a:solidFill>
        </p:spPr>
        <p:txBody>
          <a:bodyPr wrap="square" lIns="0" tIns="0" rIns="0" bIns="0" rtlCol="0"/>
          <a:lstStyle/>
          <a:p>
            <a:endParaRPr/>
          </a:p>
        </p:txBody>
      </p:sp>
      <p:sp>
        <p:nvSpPr>
          <p:cNvPr id="38" name="object 38"/>
          <p:cNvSpPr/>
          <p:nvPr/>
        </p:nvSpPr>
        <p:spPr>
          <a:xfrm>
            <a:off x="1865048" y="7009297"/>
            <a:ext cx="73014" cy="73014"/>
          </a:xfrm>
          <a:custGeom>
            <a:avLst/>
            <a:gdLst/>
            <a:ahLst/>
            <a:cxnLst/>
            <a:rect l="l" t="t" r="r" b="b"/>
            <a:pathLst>
              <a:path w="73025" h="73025">
                <a:moveTo>
                  <a:pt x="36309" y="0"/>
                </a:moveTo>
                <a:lnTo>
                  <a:pt x="22181" y="2855"/>
                </a:lnTo>
                <a:lnTo>
                  <a:pt x="10639" y="10639"/>
                </a:lnTo>
                <a:lnTo>
                  <a:pt x="2855" y="22181"/>
                </a:lnTo>
                <a:lnTo>
                  <a:pt x="0" y="36309"/>
                </a:lnTo>
                <a:lnTo>
                  <a:pt x="2855" y="50442"/>
                </a:lnTo>
                <a:lnTo>
                  <a:pt x="10639" y="61983"/>
                </a:lnTo>
                <a:lnTo>
                  <a:pt x="22181" y="69765"/>
                </a:lnTo>
                <a:lnTo>
                  <a:pt x="36309" y="72618"/>
                </a:lnTo>
                <a:lnTo>
                  <a:pt x="50447" y="69765"/>
                </a:lnTo>
                <a:lnTo>
                  <a:pt x="61988" y="61983"/>
                </a:lnTo>
                <a:lnTo>
                  <a:pt x="69767" y="50442"/>
                </a:lnTo>
                <a:lnTo>
                  <a:pt x="72618" y="36309"/>
                </a:lnTo>
                <a:lnTo>
                  <a:pt x="69767" y="22181"/>
                </a:lnTo>
                <a:lnTo>
                  <a:pt x="61988" y="10639"/>
                </a:lnTo>
                <a:lnTo>
                  <a:pt x="50447" y="2855"/>
                </a:lnTo>
                <a:lnTo>
                  <a:pt x="36309" y="0"/>
                </a:lnTo>
                <a:close/>
              </a:path>
            </a:pathLst>
          </a:custGeom>
          <a:solidFill>
            <a:srgbClr val="231F20"/>
          </a:solidFill>
        </p:spPr>
        <p:txBody>
          <a:bodyPr wrap="square" lIns="0" tIns="0" rIns="0" bIns="0" rtlCol="0"/>
          <a:lstStyle/>
          <a:p>
            <a:endParaRPr/>
          </a:p>
        </p:txBody>
      </p:sp>
      <p:sp>
        <p:nvSpPr>
          <p:cNvPr id="39" name="object 39"/>
          <p:cNvSpPr/>
          <p:nvPr/>
        </p:nvSpPr>
        <p:spPr>
          <a:xfrm>
            <a:off x="1991495" y="7009297"/>
            <a:ext cx="73014" cy="73014"/>
          </a:xfrm>
          <a:custGeom>
            <a:avLst/>
            <a:gdLst/>
            <a:ahLst/>
            <a:cxnLst/>
            <a:rect l="l" t="t" r="r" b="b"/>
            <a:pathLst>
              <a:path w="73025" h="73025">
                <a:moveTo>
                  <a:pt x="36321" y="0"/>
                </a:moveTo>
                <a:lnTo>
                  <a:pt x="22186" y="2855"/>
                </a:lnTo>
                <a:lnTo>
                  <a:pt x="10641" y="10639"/>
                </a:lnTo>
                <a:lnTo>
                  <a:pt x="2855" y="22181"/>
                </a:lnTo>
                <a:lnTo>
                  <a:pt x="0" y="36309"/>
                </a:lnTo>
                <a:lnTo>
                  <a:pt x="2855" y="50442"/>
                </a:lnTo>
                <a:lnTo>
                  <a:pt x="10641" y="61983"/>
                </a:lnTo>
                <a:lnTo>
                  <a:pt x="22186" y="69765"/>
                </a:lnTo>
                <a:lnTo>
                  <a:pt x="36321" y="72618"/>
                </a:lnTo>
                <a:lnTo>
                  <a:pt x="50455" y="69765"/>
                </a:lnTo>
                <a:lnTo>
                  <a:pt x="61996" y="61983"/>
                </a:lnTo>
                <a:lnTo>
                  <a:pt x="69777" y="50442"/>
                </a:lnTo>
                <a:lnTo>
                  <a:pt x="72631" y="36309"/>
                </a:lnTo>
                <a:lnTo>
                  <a:pt x="69777" y="22181"/>
                </a:lnTo>
                <a:lnTo>
                  <a:pt x="61996" y="10639"/>
                </a:lnTo>
                <a:lnTo>
                  <a:pt x="50455" y="2855"/>
                </a:lnTo>
                <a:lnTo>
                  <a:pt x="36321" y="0"/>
                </a:lnTo>
                <a:close/>
              </a:path>
            </a:pathLst>
          </a:custGeom>
          <a:solidFill>
            <a:srgbClr val="231F20"/>
          </a:solidFill>
        </p:spPr>
        <p:txBody>
          <a:bodyPr wrap="square" lIns="0" tIns="0" rIns="0" bIns="0" rtlCol="0"/>
          <a:lstStyle/>
          <a:p>
            <a:endParaRPr/>
          </a:p>
        </p:txBody>
      </p:sp>
      <p:sp>
        <p:nvSpPr>
          <p:cNvPr id="40" name="object 40"/>
          <p:cNvSpPr/>
          <p:nvPr/>
        </p:nvSpPr>
        <p:spPr>
          <a:xfrm>
            <a:off x="2119010" y="7009297"/>
            <a:ext cx="73014" cy="73014"/>
          </a:xfrm>
          <a:custGeom>
            <a:avLst/>
            <a:gdLst/>
            <a:ahLst/>
            <a:cxnLst/>
            <a:rect l="l" t="t" r="r" b="b"/>
            <a:pathLst>
              <a:path w="73025" h="73025">
                <a:moveTo>
                  <a:pt x="36321" y="0"/>
                </a:moveTo>
                <a:lnTo>
                  <a:pt x="22186" y="2855"/>
                </a:lnTo>
                <a:lnTo>
                  <a:pt x="10641" y="10639"/>
                </a:lnTo>
                <a:lnTo>
                  <a:pt x="2855" y="22181"/>
                </a:lnTo>
                <a:lnTo>
                  <a:pt x="0" y="36309"/>
                </a:lnTo>
                <a:lnTo>
                  <a:pt x="2855" y="50442"/>
                </a:lnTo>
                <a:lnTo>
                  <a:pt x="10641" y="61983"/>
                </a:lnTo>
                <a:lnTo>
                  <a:pt x="22186" y="69765"/>
                </a:lnTo>
                <a:lnTo>
                  <a:pt x="36321" y="72618"/>
                </a:lnTo>
                <a:lnTo>
                  <a:pt x="50455" y="69765"/>
                </a:lnTo>
                <a:lnTo>
                  <a:pt x="61996" y="61983"/>
                </a:lnTo>
                <a:lnTo>
                  <a:pt x="69777" y="50442"/>
                </a:lnTo>
                <a:lnTo>
                  <a:pt x="72631" y="36309"/>
                </a:lnTo>
                <a:lnTo>
                  <a:pt x="69777" y="22181"/>
                </a:lnTo>
                <a:lnTo>
                  <a:pt x="61996" y="10639"/>
                </a:lnTo>
                <a:lnTo>
                  <a:pt x="50455" y="2855"/>
                </a:lnTo>
                <a:lnTo>
                  <a:pt x="36321" y="0"/>
                </a:lnTo>
                <a:close/>
              </a:path>
            </a:pathLst>
          </a:custGeom>
          <a:solidFill>
            <a:srgbClr val="231F20"/>
          </a:solidFill>
        </p:spPr>
        <p:txBody>
          <a:bodyPr wrap="square" lIns="0" tIns="0" rIns="0" bIns="0" rtlCol="0"/>
          <a:lstStyle/>
          <a:p>
            <a:endParaRPr/>
          </a:p>
        </p:txBody>
      </p:sp>
      <p:sp>
        <p:nvSpPr>
          <p:cNvPr id="41" name="object 41"/>
          <p:cNvSpPr/>
          <p:nvPr/>
        </p:nvSpPr>
        <p:spPr>
          <a:xfrm>
            <a:off x="2246524" y="7009297"/>
            <a:ext cx="73014" cy="73014"/>
          </a:xfrm>
          <a:custGeom>
            <a:avLst/>
            <a:gdLst/>
            <a:ahLst/>
            <a:cxnLst/>
            <a:rect l="l" t="t" r="r" b="b"/>
            <a:pathLst>
              <a:path w="73025" h="73025">
                <a:moveTo>
                  <a:pt x="36309" y="0"/>
                </a:moveTo>
                <a:lnTo>
                  <a:pt x="22181" y="2855"/>
                </a:lnTo>
                <a:lnTo>
                  <a:pt x="10639" y="10639"/>
                </a:lnTo>
                <a:lnTo>
                  <a:pt x="2855" y="22181"/>
                </a:lnTo>
                <a:lnTo>
                  <a:pt x="0" y="36309"/>
                </a:lnTo>
                <a:lnTo>
                  <a:pt x="2855" y="50442"/>
                </a:lnTo>
                <a:lnTo>
                  <a:pt x="10639" y="61983"/>
                </a:lnTo>
                <a:lnTo>
                  <a:pt x="22181" y="69765"/>
                </a:lnTo>
                <a:lnTo>
                  <a:pt x="36309" y="72618"/>
                </a:lnTo>
                <a:lnTo>
                  <a:pt x="50447" y="69765"/>
                </a:lnTo>
                <a:lnTo>
                  <a:pt x="61988" y="61983"/>
                </a:lnTo>
                <a:lnTo>
                  <a:pt x="69767" y="50442"/>
                </a:lnTo>
                <a:lnTo>
                  <a:pt x="72618" y="36309"/>
                </a:lnTo>
                <a:lnTo>
                  <a:pt x="69767" y="22181"/>
                </a:lnTo>
                <a:lnTo>
                  <a:pt x="61988" y="10639"/>
                </a:lnTo>
                <a:lnTo>
                  <a:pt x="50447" y="2855"/>
                </a:lnTo>
                <a:lnTo>
                  <a:pt x="36309" y="0"/>
                </a:lnTo>
                <a:close/>
              </a:path>
            </a:pathLst>
          </a:custGeom>
          <a:solidFill>
            <a:srgbClr val="231F20"/>
          </a:solidFill>
        </p:spPr>
        <p:txBody>
          <a:bodyPr wrap="square" lIns="0" tIns="0" rIns="0" bIns="0" rtlCol="0"/>
          <a:lstStyle/>
          <a:p>
            <a:endParaRPr/>
          </a:p>
        </p:txBody>
      </p:sp>
      <p:sp>
        <p:nvSpPr>
          <p:cNvPr id="42" name="object 42"/>
          <p:cNvSpPr/>
          <p:nvPr/>
        </p:nvSpPr>
        <p:spPr>
          <a:xfrm>
            <a:off x="2372972" y="7009297"/>
            <a:ext cx="73014" cy="73014"/>
          </a:xfrm>
          <a:custGeom>
            <a:avLst/>
            <a:gdLst/>
            <a:ahLst/>
            <a:cxnLst/>
            <a:rect l="l" t="t" r="r" b="b"/>
            <a:pathLst>
              <a:path w="73025" h="73025">
                <a:moveTo>
                  <a:pt x="36321" y="0"/>
                </a:moveTo>
                <a:lnTo>
                  <a:pt x="22186" y="2855"/>
                </a:lnTo>
                <a:lnTo>
                  <a:pt x="10641" y="10639"/>
                </a:lnTo>
                <a:lnTo>
                  <a:pt x="2855" y="22181"/>
                </a:lnTo>
                <a:lnTo>
                  <a:pt x="0" y="36309"/>
                </a:lnTo>
                <a:lnTo>
                  <a:pt x="2855" y="50442"/>
                </a:lnTo>
                <a:lnTo>
                  <a:pt x="10641" y="61983"/>
                </a:lnTo>
                <a:lnTo>
                  <a:pt x="22186" y="69765"/>
                </a:lnTo>
                <a:lnTo>
                  <a:pt x="36321" y="72618"/>
                </a:lnTo>
                <a:lnTo>
                  <a:pt x="50455" y="69765"/>
                </a:lnTo>
                <a:lnTo>
                  <a:pt x="61996" y="61983"/>
                </a:lnTo>
                <a:lnTo>
                  <a:pt x="69777" y="50442"/>
                </a:lnTo>
                <a:lnTo>
                  <a:pt x="72631" y="36309"/>
                </a:lnTo>
                <a:lnTo>
                  <a:pt x="69777" y="22181"/>
                </a:lnTo>
                <a:lnTo>
                  <a:pt x="61996" y="10639"/>
                </a:lnTo>
                <a:lnTo>
                  <a:pt x="50455" y="2855"/>
                </a:lnTo>
                <a:lnTo>
                  <a:pt x="36321" y="0"/>
                </a:lnTo>
                <a:close/>
              </a:path>
            </a:pathLst>
          </a:custGeom>
          <a:solidFill>
            <a:srgbClr val="231F20"/>
          </a:solidFill>
        </p:spPr>
        <p:txBody>
          <a:bodyPr wrap="square" lIns="0" tIns="0" rIns="0" bIns="0" rtlCol="0"/>
          <a:lstStyle/>
          <a:p>
            <a:endParaRPr/>
          </a:p>
        </p:txBody>
      </p:sp>
      <p:sp>
        <p:nvSpPr>
          <p:cNvPr id="43" name="object 43"/>
          <p:cNvSpPr/>
          <p:nvPr/>
        </p:nvSpPr>
        <p:spPr>
          <a:xfrm>
            <a:off x="2500487" y="7009297"/>
            <a:ext cx="73014" cy="73014"/>
          </a:xfrm>
          <a:custGeom>
            <a:avLst/>
            <a:gdLst/>
            <a:ahLst/>
            <a:cxnLst/>
            <a:rect l="l" t="t" r="r" b="b"/>
            <a:pathLst>
              <a:path w="73025" h="73025">
                <a:moveTo>
                  <a:pt x="36309" y="0"/>
                </a:moveTo>
                <a:lnTo>
                  <a:pt x="22181" y="2855"/>
                </a:lnTo>
                <a:lnTo>
                  <a:pt x="10639" y="10639"/>
                </a:lnTo>
                <a:lnTo>
                  <a:pt x="2855" y="22181"/>
                </a:lnTo>
                <a:lnTo>
                  <a:pt x="0" y="36309"/>
                </a:lnTo>
                <a:lnTo>
                  <a:pt x="2855" y="50442"/>
                </a:lnTo>
                <a:lnTo>
                  <a:pt x="10639" y="61983"/>
                </a:lnTo>
                <a:lnTo>
                  <a:pt x="22181" y="69765"/>
                </a:lnTo>
                <a:lnTo>
                  <a:pt x="36309" y="72618"/>
                </a:lnTo>
                <a:lnTo>
                  <a:pt x="50447" y="69765"/>
                </a:lnTo>
                <a:lnTo>
                  <a:pt x="61988" y="61983"/>
                </a:lnTo>
                <a:lnTo>
                  <a:pt x="69767" y="50442"/>
                </a:lnTo>
                <a:lnTo>
                  <a:pt x="72618" y="36309"/>
                </a:lnTo>
                <a:lnTo>
                  <a:pt x="69767" y="22181"/>
                </a:lnTo>
                <a:lnTo>
                  <a:pt x="61988" y="10639"/>
                </a:lnTo>
                <a:lnTo>
                  <a:pt x="50447" y="2855"/>
                </a:lnTo>
                <a:lnTo>
                  <a:pt x="36309" y="0"/>
                </a:lnTo>
                <a:close/>
              </a:path>
            </a:pathLst>
          </a:custGeom>
          <a:solidFill>
            <a:srgbClr val="231F20"/>
          </a:solidFill>
        </p:spPr>
        <p:txBody>
          <a:bodyPr wrap="square" lIns="0" tIns="0" rIns="0" bIns="0" rtlCol="0"/>
          <a:lstStyle/>
          <a:p>
            <a:endParaRPr/>
          </a:p>
        </p:txBody>
      </p:sp>
      <p:sp>
        <p:nvSpPr>
          <p:cNvPr id="44" name="object 44"/>
          <p:cNvSpPr/>
          <p:nvPr/>
        </p:nvSpPr>
        <p:spPr>
          <a:xfrm>
            <a:off x="2626935" y="7009297"/>
            <a:ext cx="73014" cy="73014"/>
          </a:xfrm>
          <a:custGeom>
            <a:avLst/>
            <a:gdLst/>
            <a:ahLst/>
            <a:cxnLst/>
            <a:rect l="l" t="t" r="r" b="b"/>
            <a:pathLst>
              <a:path w="73025" h="73025">
                <a:moveTo>
                  <a:pt x="72631" y="36309"/>
                </a:moveTo>
                <a:lnTo>
                  <a:pt x="69777" y="50442"/>
                </a:lnTo>
                <a:lnTo>
                  <a:pt x="61996" y="61983"/>
                </a:lnTo>
                <a:lnTo>
                  <a:pt x="50455" y="69765"/>
                </a:lnTo>
                <a:lnTo>
                  <a:pt x="36321" y="72618"/>
                </a:lnTo>
                <a:lnTo>
                  <a:pt x="22186" y="69765"/>
                </a:lnTo>
                <a:lnTo>
                  <a:pt x="10641" y="61983"/>
                </a:lnTo>
                <a:lnTo>
                  <a:pt x="2855" y="50442"/>
                </a:lnTo>
                <a:lnTo>
                  <a:pt x="0" y="36309"/>
                </a:lnTo>
                <a:lnTo>
                  <a:pt x="2855" y="22181"/>
                </a:lnTo>
                <a:lnTo>
                  <a:pt x="10641" y="10639"/>
                </a:lnTo>
                <a:lnTo>
                  <a:pt x="22186" y="2855"/>
                </a:lnTo>
                <a:lnTo>
                  <a:pt x="36321" y="0"/>
                </a:lnTo>
                <a:lnTo>
                  <a:pt x="50455" y="2855"/>
                </a:lnTo>
                <a:lnTo>
                  <a:pt x="61996" y="10639"/>
                </a:lnTo>
                <a:lnTo>
                  <a:pt x="69777" y="22181"/>
                </a:lnTo>
                <a:lnTo>
                  <a:pt x="72631" y="36309"/>
                </a:lnTo>
                <a:close/>
              </a:path>
            </a:pathLst>
          </a:custGeom>
          <a:ln w="6349">
            <a:solidFill>
              <a:srgbClr val="231F20"/>
            </a:solidFill>
          </a:ln>
        </p:spPr>
        <p:txBody>
          <a:bodyPr wrap="square" lIns="0" tIns="0" rIns="0" bIns="0" rtlCol="0"/>
          <a:lstStyle/>
          <a:p>
            <a:endParaRPr/>
          </a:p>
        </p:txBody>
      </p:sp>
      <p:sp>
        <p:nvSpPr>
          <p:cNvPr id="45" name="object 45"/>
          <p:cNvSpPr/>
          <p:nvPr/>
        </p:nvSpPr>
        <p:spPr>
          <a:xfrm>
            <a:off x="2119010" y="7288655"/>
            <a:ext cx="73014" cy="73014"/>
          </a:xfrm>
          <a:custGeom>
            <a:avLst/>
            <a:gdLst/>
            <a:ahLst/>
            <a:cxnLst/>
            <a:rect l="l" t="t" r="r" b="b"/>
            <a:pathLst>
              <a:path w="73025" h="73025">
                <a:moveTo>
                  <a:pt x="36321" y="0"/>
                </a:moveTo>
                <a:lnTo>
                  <a:pt x="22186" y="2855"/>
                </a:lnTo>
                <a:lnTo>
                  <a:pt x="10641" y="10639"/>
                </a:lnTo>
                <a:lnTo>
                  <a:pt x="2855" y="22181"/>
                </a:lnTo>
                <a:lnTo>
                  <a:pt x="0" y="36309"/>
                </a:lnTo>
                <a:lnTo>
                  <a:pt x="2855" y="50442"/>
                </a:lnTo>
                <a:lnTo>
                  <a:pt x="10641" y="61983"/>
                </a:lnTo>
                <a:lnTo>
                  <a:pt x="22186" y="69765"/>
                </a:lnTo>
                <a:lnTo>
                  <a:pt x="36321" y="72618"/>
                </a:lnTo>
                <a:lnTo>
                  <a:pt x="50455" y="69765"/>
                </a:lnTo>
                <a:lnTo>
                  <a:pt x="61996" y="61983"/>
                </a:lnTo>
                <a:lnTo>
                  <a:pt x="69777" y="50442"/>
                </a:lnTo>
                <a:lnTo>
                  <a:pt x="72631" y="36309"/>
                </a:lnTo>
                <a:lnTo>
                  <a:pt x="69777" y="22181"/>
                </a:lnTo>
                <a:lnTo>
                  <a:pt x="61996" y="10639"/>
                </a:lnTo>
                <a:lnTo>
                  <a:pt x="50455" y="2855"/>
                </a:lnTo>
                <a:lnTo>
                  <a:pt x="36321" y="0"/>
                </a:lnTo>
                <a:close/>
              </a:path>
            </a:pathLst>
          </a:custGeom>
          <a:solidFill>
            <a:srgbClr val="231F20"/>
          </a:solidFill>
        </p:spPr>
        <p:txBody>
          <a:bodyPr wrap="square" lIns="0" tIns="0" rIns="0" bIns="0" rtlCol="0"/>
          <a:lstStyle/>
          <a:p>
            <a:endParaRPr/>
          </a:p>
        </p:txBody>
      </p:sp>
      <p:sp>
        <p:nvSpPr>
          <p:cNvPr id="46" name="object 46"/>
          <p:cNvSpPr/>
          <p:nvPr/>
        </p:nvSpPr>
        <p:spPr>
          <a:xfrm>
            <a:off x="2246524" y="7288655"/>
            <a:ext cx="73014" cy="73014"/>
          </a:xfrm>
          <a:custGeom>
            <a:avLst/>
            <a:gdLst/>
            <a:ahLst/>
            <a:cxnLst/>
            <a:rect l="l" t="t" r="r" b="b"/>
            <a:pathLst>
              <a:path w="73025" h="73025">
                <a:moveTo>
                  <a:pt x="36309" y="0"/>
                </a:moveTo>
                <a:lnTo>
                  <a:pt x="22181" y="2855"/>
                </a:lnTo>
                <a:lnTo>
                  <a:pt x="10639" y="10639"/>
                </a:lnTo>
                <a:lnTo>
                  <a:pt x="2855" y="22181"/>
                </a:lnTo>
                <a:lnTo>
                  <a:pt x="0" y="36309"/>
                </a:lnTo>
                <a:lnTo>
                  <a:pt x="2855" y="50442"/>
                </a:lnTo>
                <a:lnTo>
                  <a:pt x="10639" y="61983"/>
                </a:lnTo>
                <a:lnTo>
                  <a:pt x="22181" y="69765"/>
                </a:lnTo>
                <a:lnTo>
                  <a:pt x="36309" y="72618"/>
                </a:lnTo>
                <a:lnTo>
                  <a:pt x="50447" y="69765"/>
                </a:lnTo>
                <a:lnTo>
                  <a:pt x="61988" y="61983"/>
                </a:lnTo>
                <a:lnTo>
                  <a:pt x="69767" y="50442"/>
                </a:lnTo>
                <a:lnTo>
                  <a:pt x="72618" y="36309"/>
                </a:lnTo>
                <a:lnTo>
                  <a:pt x="69767" y="22181"/>
                </a:lnTo>
                <a:lnTo>
                  <a:pt x="61988" y="10639"/>
                </a:lnTo>
                <a:lnTo>
                  <a:pt x="50447" y="2855"/>
                </a:lnTo>
                <a:lnTo>
                  <a:pt x="36309" y="0"/>
                </a:lnTo>
                <a:close/>
              </a:path>
            </a:pathLst>
          </a:custGeom>
          <a:solidFill>
            <a:srgbClr val="231F20"/>
          </a:solidFill>
        </p:spPr>
        <p:txBody>
          <a:bodyPr wrap="square" lIns="0" tIns="0" rIns="0" bIns="0" rtlCol="0"/>
          <a:lstStyle/>
          <a:p>
            <a:endParaRPr/>
          </a:p>
        </p:txBody>
      </p:sp>
      <p:sp>
        <p:nvSpPr>
          <p:cNvPr id="47" name="object 47"/>
          <p:cNvSpPr/>
          <p:nvPr/>
        </p:nvSpPr>
        <p:spPr>
          <a:xfrm>
            <a:off x="2372972" y="7288655"/>
            <a:ext cx="73014" cy="73014"/>
          </a:xfrm>
          <a:custGeom>
            <a:avLst/>
            <a:gdLst/>
            <a:ahLst/>
            <a:cxnLst/>
            <a:rect l="l" t="t" r="r" b="b"/>
            <a:pathLst>
              <a:path w="73025" h="73025">
                <a:moveTo>
                  <a:pt x="36321" y="0"/>
                </a:moveTo>
                <a:lnTo>
                  <a:pt x="22186" y="2855"/>
                </a:lnTo>
                <a:lnTo>
                  <a:pt x="10641" y="10639"/>
                </a:lnTo>
                <a:lnTo>
                  <a:pt x="2855" y="22181"/>
                </a:lnTo>
                <a:lnTo>
                  <a:pt x="0" y="36309"/>
                </a:lnTo>
                <a:lnTo>
                  <a:pt x="2855" y="50442"/>
                </a:lnTo>
                <a:lnTo>
                  <a:pt x="10641" y="61983"/>
                </a:lnTo>
                <a:lnTo>
                  <a:pt x="22186" y="69765"/>
                </a:lnTo>
                <a:lnTo>
                  <a:pt x="36321" y="72618"/>
                </a:lnTo>
                <a:lnTo>
                  <a:pt x="50455" y="69765"/>
                </a:lnTo>
                <a:lnTo>
                  <a:pt x="61996" y="61983"/>
                </a:lnTo>
                <a:lnTo>
                  <a:pt x="69777" y="50442"/>
                </a:lnTo>
                <a:lnTo>
                  <a:pt x="72631" y="36309"/>
                </a:lnTo>
                <a:lnTo>
                  <a:pt x="69777" y="22181"/>
                </a:lnTo>
                <a:lnTo>
                  <a:pt x="61996" y="10639"/>
                </a:lnTo>
                <a:lnTo>
                  <a:pt x="50455" y="2855"/>
                </a:lnTo>
                <a:lnTo>
                  <a:pt x="36321" y="0"/>
                </a:lnTo>
                <a:close/>
              </a:path>
            </a:pathLst>
          </a:custGeom>
          <a:solidFill>
            <a:srgbClr val="231F20"/>
          </a:solidFill>
        </p:spPr>
        <p:txBody>
          <a:bodyPr wrap="square" lIns="0" tIns="0" rIns="0" bIns="0" rtlCol="0"/>
          <a:lstStyle/>
          <a:p>
            <a:endParaRPr/>
          </a:p>
        </p:txBody>
      </p:sp>
      <p:sp>
        <p:nvSpPr>
          <p:cNvPr id="48" name="object 48"/>
          <p:cNvSpPr/>
          <p:nvPr/>
        </p:nvSpPr>
        <p:spPr>
          <a:xfrm>
            <a:off x="2500487" y="7288655"/>
            <a:ext cx="73014" cy="73014"/>
          </a:xfrm>
          <a:custGeom>
            <a:avLst/>
            <a:gdLst/>
            <a:ahLst/>
            <a:cxnLst/>
            <a:rect l="l" t="t" r="r" b="b"/>
            <a:pathLst>
              <a:path w="73025" h="73025">
                <a:moveTo>
                  <a:pt x="36309" y="0"/>
                </a:moveTo>
                <a:lnTo>
                  <a:pt x="22181" y="2855"/>
                </a:lnTo>
                <a:lnTo>
                  <a:pt x="10639" y="10639"/>
                </a:lnTo>
                <a:lnTo>
                  <a:pt x="2855" y="22181"/>
                </a:lnTo>
                <a:lnTo>
                  <a:pt x="0" y="36309"/>
                </a:lnTo>
                <a:lnTo>
                  <a:pt x="2855" y="50442"/>
                </a:lnTo>
                <a:lnTo>
                  <a:pt x="10639" y="61983"/>
                </a:lnTo>
                <a:lnTo>
                  <a:pt x="22181" y="69765"/>
                </a:lnTo>
                <a:lnTo>
                  <a:pt x="36309" y="72618"/>
                </a:lnTo>
                <a:lnTo>
                  <a:pt x="50447" y="69765"/>
                </a:lnTo>
                <a:lnTo>
                  <a:pt x="61988" y="61983"/>
                </a:lnTo>
                <a:lnTo>
                  <a:pt x="69767" y="50442"/>
                </a:lnTo>
                <a:lnTo>
                  <a:pt x="72618" y="36309"/>
                </a:lnTo>
                <a:lnTo>
                  <a:pt x="69767" y="22181"/>
                </a:lnTo>
                <a:lnTo>
                  <a:pt x="61988" y="10639"/>
                </a:lnTo>
                <a:lnTo>
                  <a:pt x="50447" y="2855"/>
                </a:lnTo>
                <a:lnTo>
                  <a:pt x="36309" y="0"/>
                </a:lnTo>
                <a:close/>
              </a:path>
            </a:pathLst>
          </a:custGeom>
          <a:solidFill>
            <a:srgbClr val="231F20"/>
          </a:solidFill>
        </p:spPr>
        <p:txBody>
          <a:bodyPr wrap="square" lIns="0" tIns="0" rIns="0" bIns="0" rtlCol="0"/>
          <a:lstStyle/>
          <a:p>
            <a:endParaRPr/>
          </a:p>
        </p:txBody>
      </p:sp>
      <p:sp>
        <p:nvSpPr>
          <p:cNvPr id="49" name="object 49"/>
          <p:cNvSpPr/>
          <p:nvPr/>
        </p:nvSpPr>
        <p:spPr>
          <a:xfrm>
            <a:off x="2626935" y="7288655"/>
            <a:ext cx="73014" cy="73014"/>
          </a:xfrm>
          <a:custGeom>
            <a:avLst/>
            <a:gdLst/>
            <a:ahLst/>
            <a:cxnLst/>
            <a:rect l="l" t="t" r="r" b="b"/>
            <a:pathLst>
              <a:path w="73025" h="73025">
                <a:moveTo>
                  <a:pt x="72631" y="36309"/>
                </a:moveTo>
                <a:lnTo>
                  <a:pt x="69777" y="50442"/>
                </a:lnTo>
                <a:lnTo>
                  <a:pt x="61996" y="61983"/>
                </a:lnTo>
                <a:lnTo>
                  <a:pt x="50455" y="69765"/>
                </a:lnTo>
                <a:lnTo>
                  <a:pt x="36321" y="72618"/>
                </a:lnTo>
                <a:lnTo>
                  <a:pt x="22186" y="69765"/>
                </a:lnTo>
                <a:lnTo>
                  <a:pt x="10641" y="61983"/>
                </a:lnTo>
                <a:lnTo>
                  <a:pt x="2855" y="50442"/>
                </a:lnTo>
                <a:lnTo>
                  <a:pt x="0" y="36309"/>
                </a:lnTo>
                <a:lnTo>
                  <a:pt x="2855" y="22181"/>
                </a:lnTo>
                <a:lnTo>
                  <a:pt x="10641" y="10639"/>
                </a:lnTo>
                <a:lnTo>
                  <a:pt x="22186" y="2855"/>
                </a:lnTo>
                <a:lnTo>
                  <a:pt x="36321" y="0"/>
                </a:lnTo>
                <a:lnTo>
                  <a:pt x="50455" y="2855"/>
                </a:lnTo>
                <a:lnTo>
                  <a:pt x="61996" y="10639"/>
                </a:lnTo>
                <a:lnTo>
                  <a:pt x="69777" y="22181"/>
                </a:lnTo>
                <a:lnTo>
                  <a:pt x="72631" y="36309"/>
                </a:lnTo>
                <a:close/>
              </a:path>
            </a:pathLst>
          </a:custGeom>
          <a:ln w="6349">
            <a:solidFill>
              <a:srgbClr val="231F20"/>
            </a:solidFill>
          </a:ln>
        </p:spPr>
        <p:txBody>
          <a:bodyPr wrap="square" lIns="0" tIns="0" rIns="0" bIns="0" rtlCol="0"/>
          <a:lstStyle/>
          <a:p>
            <a:endParaRPr/>
          </a:p>
        </p:txBody>
      </p:sp>
      <p:sp>
        <p:nvSpPr>
          <p:cNvPr id="50" name="object 50"/>
          <p:cNvSpPr/>
          <p:nvPr/>
        </p:nvSpPr>
        <p:spPr>
          <a:xfrm>
            <a:off x="2119010" y="7568014"/>
            <a:ext cx="73014" cy="73014"/>
          </a:xfrm>
          <a:custGeom>
            <a:avLst/>
            <a:gdLst/>
            <a:ahLst/>
            <a:cxnLst/>
            <a:rect l="l" t="t" r="r" b="b"/>
            <a:pathLst>
              <a:path w="73025" h="73025">
                <a:moveTo>
                  <a:pt x="36321" y="0"/>
                </a:moveTo>
                <a:lnTo>
                  <a:pt x="22186" y="2855"/>
                </a:lnTo>
                <a:lnTo>
                  <a:pt x="10641" y="10639"/>
                </a:lnTo>
                <a:lnTo>
                  <a:pt x="2855" y="22181"/>
                </a:lnTo>
                <a:lnTo>
                  <a:pt x="0" y="36309"/>
                </a:lnTo>
                <a:lnTo>
                  <a:pt x="2855" y="50442"/>
                </a:lnTo>
                <a:lnTo>
                  <a:pt x="10641" y="61983"/>
                </a:lnTo>
                <a:lnTo>
                  <a:pt x="22186" y="69765"/>
                </a:lnTo>
                <a:lnTo>
                  <a:pt x="36321" y="72618"/>
                </a:lnTo>
                <a:lnTo>
                  <a:pt x="50455" y="69765"/>
                </a:lnTo>
                <a:lnTo>
                  <a:pt x="61996" y="61983"/>
                </a:lnTo>
                <a:lnTo>
                  <a:pt x="69777" y="50442"/>
                </a:lnTo>
                <a:lnTo>
                  <a:pt x="72631" y="36309"/>
                </a:lnTo>
                <a:lnTo>
                  <a:pt x="69777" y="22181"/>
                </a:lnTo>
                <a:lnTo>
                  <a:pt x="61996" y="10639"/>
                </a:lnTo>
                <a:lnTo>
                  <a:pt x="50455" y="2855"/>
                </a:lnTo>
                <a:lnTo>
                  <a:pt x="36321" y="0"/>
                </a:lnTo>
                <a:close/>
              </a:path>
            </a:pathLst>
          </a:custGeom>
          <a:solidFill>
            <a:srgbClr val="231F20"/>
          </a:solidFill>
        </p:spPr>
        <p:txBody>
          <a:bodyPr wrap="square" lIns="0" tIns="0" rIns="0" bIns="0" rtlCol="0"/>
          <a:lstStyle/>
          <a:p>
            <a:endParaRPr/>
          </a:p>
        </p:txBody>
      </p:sp>
      <p:sp>
        <p:nvSpPr>
          <p:cNvPr id="51" name="object 51"/>
          <p:cNvSpPr/>
          <p:nvPr/>
        </p:nvSpPr>
        <p:spPr>
          <a:xfrm>
            <a:off x="2246524" y="7568014"/>
            <a:ext cx="73014" cy="73014"/>
          </a:xfrm>
          <a:custGeom>
            <a:avLst/>
            <a:gdLst/>
            <a:ahLst/>
            <a:cxnLst/>
            <a:rect l="l" t="t" r="r" b="b"/>
            <a:pathLst>
              <a:path w="73025" h="73025">
                <a:moveTo>
                  <a:pt x="36309" y="0"/>
                </a:moveTo>
                <a:lnTo>
                  <a:pt x="22181" y="2855"/>
                </a:lnTo>
                <a:lnTo>
                  <a:pt x="10639" y="10639"/>
                </a:lnTo>
                <a:lnTo>
                  <a:pt x="2855" y="22181"/>
                </a:lnTo>
                <a:lnTo>
                  <a:pt x="0" y="36309"/>
                </a:lnTo>
                <a:lnTo>
                  <a:pt x="2855" y="50442"/>
                </a:lnTo>
                <a:lnTo>
                  <a:pt x="10639" y="61983"/>
                </a:lnTo>
                <a:lnTo>
                  <a:pt x="22181" y="69765"/>
                </a:lnTo>
                <a:lnTo>
                  <a:pt x="36309" y="72618"/>
                </a:lnTo>
                <a:lnTo>
                  <a:pt x="50447" y="69765"/>
                </a:lnTo>
                <a:lnTo>
                  <a:pt x="61988" y="61983"/>
                </a:lnTo>
                <a:lnTo>
                  <a:pt x="69767" y="50442"/>
                </a:lnTo>
                <a:lnTo>
                  <a:pt x="72618" y="36309"/>
                </a:lnTo>
                <a:lnTo>
                  <a:pt x="69767" y="22181"/>
                </a:lnTo>
                <a:lnTo>
                  <a:pt x="61988" y="10639"/>
                </a:lnTo>
                <a:lnTo>
                  <a:pt x="50447" y="2855"/>
                </a:lnTo>
                <a:lnTo>
                  <a:pt x="36309" y="0"/>
                </a:lnTo>
                <a:close/>
              </a:path>
            </a:pathLst>
          </a:custGeom>
          <a:solidFill>
            <a:srgbClr val="231F20"/>
          </a:solidFill>
        </p:spPr>
        <p:txBody>
          <a:bodyPr wrap="square" lIns="0" tIns="0" rIns="0" bIns="0" rtlCol="0"/>
          <a:lstStyle/>
          <a:p>
            <a:endParaRPr/>
          </a:p>
        </p:txBody>
      </p:sp>
      <p:sp>
        <p:nvSpPr>
          <p:cNvPr id="52" name="object 52"/>
          <p:cNvSpPr/>
          <p:nvPr/>
        </p:nvSpPr>
        <p:spPr>
          <a:xfrm>
            <a:off x="2372972" y="7568014"/>
            <a:ext cx="73014" cy="73014"/>
          </a:xfrm>
          <a:custGeom>
            <a:avLst/>
            <a:gdLst/>
            <a:ahLst/>
            <a:cxnLst/>
            <a:rect l="l" t="t" r="r" b="b"/>
            <a:pathLst>
              <a:path w="73025" h="73025">
                <a:moveTo>
                  <a:pt x="36321" y="0"/>
                </a:moveTo>
                <a:lnTo>
                  <a:pt x="22186" y="2855"/>
                </a:lnTo>
                <a:lnTo>
                  <a:pt x="10641" y="10639"/>
                </a:lnTo>
                <a:lnTo>
                  <a:pt x="2855" y="22181"/>
                </a:lnTo>
                <a:lnTo>
                  <a:pt x="0" y="36309"/>
                </a:lnTo>
                <a:lnTo>
                  <a:pt x="2855" y="50442"/>
                </a:lnTo>
                <a:lnTo>
                  <a:pt x="10641" y="61983"/>
                </a:lnTo>
                <a:lnTo>
                  <a:pt x="22186" y="69765"/>
                </a:lnTo>
                <a:lnTo>
                  <a:pt x="36321" y="72618"/>
                </a:lnTo>
                <a:lnTo>
                  <a:pt x="50455" y="69765"/>
                </a:lnTo>
                <a:lnTo>
                  <a:pt x="61996" y="61983"/>
                </a:lnTo>
                <a:lnTo>
                  <a:pt x="69777" y="50442"/>
                </a:lnTo>
                <a:lnTo>
                  <a:pt x="72631" y="36309"/>
                </a:lnTo>
                <a:lnTo>
                  <a:pt x="69777" y="22181"/>
                </a:lnTo>
                <a:lnTo>
                  <a:pt x="61996" y="10639"/>
                </a:lnTo>
                <a:lnTo>
                  <a:pt x="50455" y="2855"/>
                </a:lnTo>
                <a:lnTo>
                  <a:pt x="36321" y="0"/>
                </a:lnTo>
                <a:close/>
              </a:path>
            </a:pathLst>
          </a:custGeom>
          <a:solidFill>
            <a:srgbClr val="231F20"/>
          </a:solidFill>
        </p:spPr>
        <p:txBody>
          <a:bodyPr wrap="square" lIns="0" tIns="0" rIns="0" bIns="0" rtlCol="0"/>
          <a:lstStyle/>
          <a:p>
            <a:endParaRPr/>
          </a:p>
        </p:txBody>
      </p:sp>
      <p:sp>
        <p:nvSpPr>
          <p:cNvPr id="53" name="object 53"/>
          <p:cNvSpPr/>
          <p:nvPr/>
        </p:nvSpPr>
        <p:spPr>
          <a:xfrm>
            <a:off x="2500487" y="7568014"/>
            <a:ext cx="73014" cy="73014"/>
          </a:xfrm>
          <a:custGeom>
            <a:avLst/>
            <a:gdLst/>
            <a:ahLst/>
            <a:cxnLst/>
            <a:rect l="l" t="t" r="r" b="b"/>
            <a:pathLst>
              <a:path w="73025" h="73025">
                <a:moveTo>
                  <a:pt x="36309" y="0"/>
                </a:moveTo>
                <a:lnTo>
                  <a:pt x="22181" y="2855"/>
                </a:lnTo>
                <a:lnTo>
                  <a:pt x="10639" y="10639"/>
                </a:lnTo>
                <a:lnTo>
                  <a:pt x="2855" y="22181"/>
                </a:lnTo>
                <a:lnTo>
                  <a:pt x="0" y="36309"/>
                </a:lnTo>
                <a:lnTo>
                  <a:pt x="2855" y="50442"/>
                </a:lnTo>
                <a:lnTo>
                  <a:pt x="10639" y="61983"/>
                </a:lnTo>
                <a:lnTo>
                  <a:pt x="22181" y="69765"/>
                </a:lnTo>
                <a:lnTo>
                  <a:pt x="36309" y="72618"/>
                </a:lnTo>
                <a:lnTo>
                  <a:pt x="50447" y="69765"/>
                </a:lnTo>
                <a:lnTo>
                  <a:pt x="61988" y="61983"/>
                </a:lnTo>
                <a:lnTo>
                  <a:pt x="69767" y="50442"/>
                </a:lnTo>
                <a:lnTo>
                  <a:pt x="72618" y="36309"/>
                </a:lnTo>
                <a:lnTo>
                  <a:pt x="69767" y="22181"/>
                </a:lnTo>
                <a:lnTo>
                  <a:pt x="61988" y="10639"/>
                </a:lnTo>
                <a:lnTo>
                  <a:pt x="50447" y="2855"/>
                </a:lnTo>
                <a:lnTo>
                  <a:pt x="36309" y="0"/>
                </a:lnTo>
                <a:close/>
              </a:path>
            </a:pathLst>
          </a:custGeom>
          <a:solidFill>
            <a:srgbClr val="231F20"/>
          </a:solidFill>
        </p:spPr>
        <p:txBody>
          <a:bodyPr wrap="square" lIns="0" tIns="0" rIns="0" bIns="0" rtlCol="0"/>
          <a:lstStyle/>
          <a:p>
            <a:endParaRPr/>
          </a:p>
        </p:txBody>
      </p:sp>
      <p:sp>
        <p:nvSpPr>
          <p:cNvPr id="54" name="object 54"/>
          <p:cNvSpPr/>
          <p:nvPr/>
        </p:nvSpPr>
        <p:spPr>
          <a:xfrm>
            <a:off x="2626935" y="7568014"/>
            <a:ext cx="73014" cy="73014"/>
          </a:xfrm>
          <a:custGeom>
            <a:avLst/>
            <a:gdLst/>
            <a:ahLst/>
            <a:cxnLst/>
            <a:rect l="l" t="t" r="r" b="b"/>
            <a:pathLst>
              <a:path w="73025" h="73025">
                <a:moveTo>
                  <a:pt x="72631" y="36309"/>
                </a:moveTo>
                <a:lnTo>
                  <a:pt x="69777" y="50442"/>
                </a:lnTo>
                <a:lnTo>
                  <a:pt x="61996" y="61983"/>
                </a:lnTo>
                <a:lnTo>
                  <a:pt x="50455" y="69765"/>
                </a:lnTo>
                <a:lnTo>
                  <a:pt x="36321" y="72618"/>
                </a:lnTo>
                <a:lnTo>
                  <a:pt x="22186" y="69765"/>
                </a:lnTo>
                <a:lnTo>
                  <a:pt x="10641" y="61983"/>
                </a:lnTo>
                <a:lnTo>
                  <a:pt x="2855" y="50442"/>
                </a:lnTo>
                <a:lnTo>
                  <a:pt x="0" y="36309"/>
                </a:lnTo>
                <a:lnTo>
                  <a:pt x="2855" y="22181"/>
                </a:lnTo>
                <a:lnTo>
                  <a:pt x="10641" y="10639"/>
                </a:lnTo>
                <a:lnTo>
                  <a:pt x="22186" y="2855"/>
                </a:lnTo>
                <a:lnTo>
                  <a:pt x="36321" y="0"/>
                </a:lnTo>
                <a:lnTo>
                  <a:pt x="50455" y="2855"/>
                </a:lnTo>
                <a:lnTo>
                  <a:pt x="61996" y="10639"/>
                </a:lnTo>
                <a:lnTo>
                  <a:pt x="69777" y="22181"/>
                </a:lnTo>
                <a:lnTo>
                  <a:pt x="72631" y="36309"/>
                </a:lnTo>
                <a:close/>
              </a:path>
            </a:pathLst>
          </a:custGeom>
          <a:ln w="6349">
            <a:solidFill>
              <a:srgbClr val="231F20"/>
            </a:solidFill>
          </a:ln>
        </p:spPr>
        <p:txBody>
          <a:bodyPr wrap="square" lIns="0" tIns="0" rIns="0" bIns="0" rtlCol="0"/>
          <a:lstStyle/>
          <a:p>
            <a:endParaRPr/>
          </a:p>
        </p:txBody>
      </p:sp>
      <p:sp>
        <p:nvSpPr>
          <p:cNvPr id="55" name="object 55"/>
          <p:cNvSpPr/>
          <p:nvPr/>
        </p:nvSpPr>
        <p:spPr>
          <a:xfrm>
            <a:off x="1483571" y="7288655"/>
            <a:ext cx="73014" cy="73014"/>
          </a:xfrm>
          <a:custGeom>
            <a:avLst/>
            <a:gdLst/>
            <a:ahLst/>
            <a:cxnLst/>
            <a:rect l="l" t="t" r="r" b="b"/>
            <a:pathLst>
              <a:path w="73025" h="73025">
                <a:moveTo>
                  <a:pt x="36321" y="0"/>
                </a:moveTo>
                <a:lnTo>
                  <a:pt x="22186" y="2855"/>
                </a:lnTo>
                <a:lnTo>
                  <a:pt x="10641" y="10639"/>
                </a:lnTo>
                <a:lnTo>
                  <a:pt x="2855" y="22181"/>
                </a:lnTo>
                <a:lnTo>
                  <a:pt x="0" y="36309"/>
                </a:lnTo>
                <a:lnTo>
                  <a:pt x="2855" y="50442"/>
                </a:lnTo>
                <a:lnTo>
                  <a:pt x="10641" y="61983"/>
                </a:lnTo>
                <a:lnTo>
                  <a:pt x="22186" y="69765"/>
                </a:lnTo>
                <a:lnTo>
                  <a:pt x="36321" y="72618"/>
                </a:lnTo>
                <a:lnTo>
                  <a:pt x="50455" y="69765"/>
                </a:lnTo>
                <a:lnTo>
                  <a:pt x="61996" y="61983"/>
                </a:lnTo>
                <a:lnTo>
                  <a:pt x="69777" y="50442"/>
                </a:lnTo>
                <a:lnTo>
                  <a:pt x="72631" y="36309"/>
                </a:lnTo>
                <a:lnTo>
                  <a:pt x="69777" y="22181"/>
                </a:lnTo>
                <a:lnTo>
                  <a:pt x="61996" y="10639"/>
                </a:lnTo>
                <a:lnTo>
                  <a:pt x="50455" y="2855"/>
                </a:lnTo>
                <a:lnTo>
                  <a:pt x="36321" y="0"/>
                </a:lnTo>
                <a:close/>
              </a:path>
            </a:pathLst>
          </a:custGeom>
          <a:solidFill>
            <a:srgbClr val="231F20"/>
          </a:solidFill>
        </p:spPr>
        <p:txBody>
          <a:bodyPr wrap="square" lIns="0" tIns="0" rIns="0" bIns="0" rtlCol="0"/>
          <a:lstStyle/>
          <a:p>
            <a:endParaRPr/>
          </a:p>
        </p:txBody>
      </p:sp>
      <p:sp>
        <p:nvSpPr>
          <p:cNvPr id="56" name="object 56"/>
          <p:cNvSpPr/>
          <p:nvPr/>
        </p:nvSpPr>
        <p:spPr>
          <a:xfrm>
            <a:off x="1611086" y="7288655"/>
            <a:ext cx="73014" cy="73014"/>
          </a:xfrm>
          <a:custGeom>
            <a:avLst/>
            <a:gdLst/>
            <a:ahLst/>
            <a:cxnLst/>
            <a:rect l="l" t="t" r="r" b="b"/>
            <a:pathLst>
              <a:path w="73025" h="73025">
                <a:moveTo>
                  <a:pt x="36309" y="0"/>
                </a:moveTo>
                <a:lnTo>
                  <a:pt x="22181" y="2855"/>
                </a:lnTo>
                <a:lnTo>
                  <a:pt x="10639" y="10639"/>
                </a:lnTo>
                <a:lnTo>
                  <a:pt x="2855" y="22181"/>
                </a:lnTo>
                <a:lnTo>
                  <a:pt x="0" y="36309"/>
                </a:lnTo>
                <a:lnTo>
                  <a:pt x="2855" y="50442"/>
                </a:lnTo>
                <a:lnTo>
                  <a:pt x="10639" y="61983"/>
                </a:lnTo>
                <a:lnTo>
                  <a:pt x="22181" y="69765"/>
                </a:lnTo>
                <a:lnTo>
                  <a:pt x="36309" y="72618"/>
                </a:lnTo>
                <a:lnTo>
                  <a:pt x="50447" y="69765"/>
                </a:lnTo>
                <a:lnTo>
                  <a:pt x="61988" y="61983"/>
                </a:lnTo>
                <a:lnTo>
                  <a:pt x="69767" y="50442"/>
                </a:lnTo>
                <a:lnTo>
                  <a:pt x="72618" y="36309"/>
                </a:lnTo>
                <a:lnTo>
                  <a:pt x="69767" y="22181"/>
                </a:lnTo>
                <a:lnTo>
                  <a:pt x="61988" y="10639"/>
                </a:lnTo>
                <a:lnTo>
                  <a:pt x="50447" y="2855"/>
                </a:lnTo>
                <a:lnTo>
                  <a:pt x="36309" y="0"/>
                </a:lnTo>
                <a:close/>
              </a:path>
            </a:pathLst>
          </a:custGeom>
          <a:solidFill>
            <a:srgbClr val="231F20"/>
          </a:solidFill>
        </p:spPr>
        <p:txBody>
          <a:bodyPr wrap="square" lIns="0" tIns="0" rIns="0" bIns="0" rtlCol="0"/>
          <a:lstStyle/>
          <a:p>
            <a:endParaRPr/>
          </a:p>
        </p:txBody>
      </p:sp>
      <p:sp>
        <p:nvSpPr>
          <p:cNvPr id="57" name="object 57"/>
          <p:cNvSpPr/>
          <p:nvPr/>
        </p:nvSpPr>
        <p:spPr>
          <a:xfrm>
            <a:off x="1737533" y="7288655"/>
            <a:ext cx="73014" cy="73014"/>
          </a:xfrm>
          <a:custGeom>
            <a:avLst/>
            <a:gdLst/>
            <a:ahLst/>
            <a:cxnLst/>
            <a:rect l="l" t="t" r="r" b="b"/>
            <a:pathLst>
              <a:path w="73025" h="73025">
                <a:moveTo>
                  <a:pt x="36321" y="0"/>
                </a:moveTo>
                <a:lnTo>
                  <a:pt x="22186" y="2855"/>
                </a:lnTo>
                <a:lnTo>
                  <a:pt x="10641" y="10639"/>
                </a:lnTo>
                <a:lnTo>
                  <a:pt x="2855" y="22181"/>
                </a:lnTo>
                <a:lnTo>
                  <a:pt x="0" y="36309"/>
                </a:lnTo>
                <a:lnTo>
                  <a:pt x="2855" y="50442"/>
                </a:lnTo>
                <a:lnTo>
                  <a:pt x="10641" y="61983"/>
                </a:lnTo>
                <a:lnTo>
                  <a:pt x="22186" y="69765"/>
                </a:lnTo>
                <a:lnTo>
                  <a:pt x="36321" y="72618"/>
                </a:lnTo>
                <a:lnTo>
                  <a:pt x="50455" y="69765"/>
                </a:lnTo>
                <a:lnTo>
                  <a:pt x="61996" y="61983"/>
                </a:lnTo>
                <a:lnTo>
                  <a:pt x="69777" y="50442"/>
                </a:lnTo>
                <a:lnTo>
                  <a:pt x="72631" y="36309"/>
                </a:lnTo>
                <a:lnTo>
                  <a:pt x="69777" y="22181"/>
                </a:lnTo>
                <a:lnTo>
                  <a:pt x="61996" y="10639"/>
                </a:lnTo>
                <a:lnTo>
                  <a:pt x="50455" y="2855"/>
                </a:lnTo>
                <a:lnTo>
                  <a:pt x="36321" y="0"/>
                </a:lnTo>
                <a:close/>
              </a:path>
            </a:pathLst>
          </a:custGeom>
          <a:solidFill>
            <a:srgbClr val="231F20"/>
          </a:solidFill>
        </p:spPr>
        <p:txBody>
          <a:bodyPr wrap="square" lIns="0" tIns="0" rIns="0" bIns="0" rtlCol="0"/>
          <a:lstStyle/>
          <a:p>
            <a:endParaRPr/>
          </a:p>
        </p:txBody>
      </p:sp>
      <p:sp>
        <p:nvSpPr>
          <p:cNvPr id="58" name="object 58"/>
          <p:cNvSpPr/>
          <p:nvPr/>
        </p:nvSpPr>
        <p:spPr>
          <a:xfrm>
            <a:off x="1865048" y="7288655"/>
            <a:ext cx="73014" cy="73014"/>
          </a:xfrm>
          <a:custGeom>
            <a:avLst/>
            <a:gdLst/>
            <a:ahLst/>
            <a:cxnLst/>
            <a:rect l="l" t="t" r="r" b="b"/>
            <a:pathLst>
              <a:path w="73025" h="73025">
                <a:moveTo>
                  <a:pt x="36309" y="0"/>
                </a:moveTo>
                <a:lnTo>
                  <a:pt x="22181" y="2855"/>
                </a:lnTo>
                <a:lnTo>
                  <a:pt x="10639" y="10639"/>
                </a:lnTo>
                <a:lnTo>
                  <a:pt x="2855" y="22181"/>
                </a:lnTo>
                <a:lnTo>
                  <a:pt x="0" y="36309"/>
                </a:lnTo>
                <a:lnTo>
                  <a:pt x="2855" y="50442"/>
                </a:lnTo>
                <a:lnTo>
                  <a:pt x="10639" y="61983"/>
                </a:lnTo>
                <a:lnTo>
                  <a:pt x="22181" y="69765"/>
                </a:lnTo>
                <a:lnTo>
                  <a:pt x="36309" y="72618"/>
                </a:lnTo>
                <a:lnTo>
                  <a:pt x="50447" y="69765"/>
                </a:lnTo>
                <a:lnTo>
                  <a:pt x="61988" y="61983"/>
                </a:lnTo>
                <a:lnTo>
                  <a:pt x="69767" y="50442"/>
                </a:lnTo>
                <a:lnTo>
                  <a:pt x="72618" y="36309"/>
                </a:lnTo>
                <a:lnTo>
                  <a:pt x="69767" y="22181"/>
                </a:lnTo>
                <a:lnTo>
                  <a:pt x="61988" y="10639"/>
                </a:lnTo>
                <a:lnTo>
                  <a:pt x="50447" y="2855"/>
                </a:lnTo>
                <a:lnTo>
                  <a:pt x="36309" y="0"/>
                </a:lnTo>
                <a:close/>
              </a:path>
            </a:pathLst>
          </a:custGeom>
          <a:solidFill>
            <a:srgbClr val="231F20"/>
          </a:solidFill>
        </p:spPr>
        <p:txBody>
          <a:bodyPr wrap="square" lIns="0" tIns="0" rIns="0" bIns="0" rtlCol="0"/>
          <a:lstStyle/>
          <a:p>
            <a:endParaRPr/>
          </a:p>
        </p:txBody>
      </p:sp>
      <p:sp>
        <p:nvSpPr>
          <p:cNvPr id="59" name="object 59"/>
          <p:cNvSpPr/>
          <p:nvPr/>
        </p:nvSpPr>
        <p:spPr>
          <a:xfrm>
            <a:off x="1991495" y="7288655"/>
            <a:ext cx="73014" cy="73014"/>
          </a:xfrm>
          <a:custGeom>
            <a:avLst/>
            <a:gdLst/>
            <a:ahLst/>
            <a:cxnLst/>
            <a:rect l="l" t="t" r="r" b="b"/>
            <a:pathLst>
              <a:path w="73025" h="73025">
                <a:moveTo>
                  <a:pt x="36321" y="0"/>
                </a:moveTo>
                <a:lnTo>
                  <a:pt x="22186" y="2855"/>
                </a:lnTo>
                <a:lnTo>
                  <a:pt x="10641" y="10639"/>
                </a:lnTo>
                <a:lnTo>
                  <a:pt x="2855" y="22181"/>
                </a:lnTo>
                <a:lnTo>
                  <a:pt x="0" y="36309"/>
                </a:lnTo>
                <a:lnTo>
                  <a:pt x="2855" y="50442"/>
                </a:lnTo>
                <a:lnTo>
                  <a:pt x="10641" y="61983"/>
                </a:lnTo>
                <a:lnTo>
                  <a:pt x="22186" y="69765"/>
                </a:lnTo>
                <a:lnTo>
                  <a:pt x="36321" y="72618"/>
                </a:lnTo>
                <a:lnTo>
                  <a:pt x="50455" y="69765"/>
                </a:lnTo>
                <a:lnTo>
                  <a:pt x="61996" y="61983"/>
                </a:lnTo>
                <a:lnTo>
                  <a:pt x="69777" y="50442"/>
                </a:lnTo>
                <a:lnTo>
                  <a:pt x="72631" y="36309"/>
                </a:lnTo>
                <a:lnTo>
                  <a:pt x="69777" y="22181"/>
                </a:lnTo>
                <a:lnTo>
                  <a:pt x="61996" y="10639"/>
                </a:lnTo>
                <a:lnTo>
                  <a:pt x="50455" y="2855"/>
                </a:lnTo>
                <a:lnTo>
                  <a:pt x="36321" y="0"/>
                </a:lnTo>
                <a:close/>
              </a:path>
            </a:pathLst>
          </a:custGeom>
          <a:solidFill>
            <a:srgbClr val="231F20"/>
          </a:solidFill>
        </p:spPr>
        <p:txBody>
          <a:bodyPr wrap="square" lIns="0" tIns="0" rIns="0" bIns="0" rtlCol="0"/>
          <a:lstStyle/>
          <a:p>
            <a:endParaRPr/>
          </a:p>
        </p:txBody>
      </p:sp>
      <p:sp>
        <p:nvSpPr>
          <p:cNvPr id="60" name="object 60"/>
          <p:cNvSpPr/>
          <p:nvPr/>
        </p:nvSpPr>
        <p:spPr>
          <a:xfrm>
            <a:off x="1485752" y="7568014"/>
            <a:ext cx="73014" cy="73014"/>
          </a:xfrm>
          <a:custGeom>
            <a:avLst/>
            <a:gdLst/>
            <a:ahLst/>
            <a:cxnLst/>
            <a:rect l="l" t="t" r="r" b="b"/>
            <a:pathLst>
              <a:path w="73025" h="73025">
                <a:moveTo>
                  <a:pt x="36321" y="0"/>
                </a:moveTo>
                <a:lnTo>
                  <a:pt x="22186" y="2855"/>
                </a:lnTo>
                <a:lnTo>
                  <a:pt x="10641" y="10639"/>
                </a:lnTo>
                <a:lnTo>
                  <a:pt x="2855" y="22181"/>
                </a:lnTo>
                <a:lnTo>
                  <a:pt x="0" y="36309"/>
                </a:lnTo>
                <a:lnTo>
                  <a:pt x="2855" y="50442"/>
                </a:lnTo>
                <a:lnTo>
                  <a:pt x="10641" y="61983"/>
                </a:lnTo>
                <a:lnTo>
                  <a:pt x="22186" y="69765"/>
                </a:lnTo>
                <a:lnTo>
                  <a:pt x="36321" y="72618"/>
                </a:lnTo>
                <a:lnTo>
                  <a:pt x="50455" y="69765"/>
                </a:lnTo>
                <a:lnTo>
                  <a:pt x="61996" y="61983"/>
                </a:lnTo>
                <a:lnTo>
                  <a:pt x="69777" y="50442"/>
                </a:lnTo>
                <a:lnTo>
                  <a:pt x="72631" y="36309"/>
                </a:lnTo>
                <a:lnTo>
                  <a:pt x="69777" y="22181"/>
                </a:lnTo>
                <a:lnTo>
                  <a:pt x="61996" y="10639"/>
                </a:lnTo>
                <a:lnTo>
                  <a:pt x="50455" y="2855"/>
                </a:lnTo>
                <a:lnTo>
                  <a:pt x="36321" y="0"/>
                </a:lnTo>
                <a:close/>
              </a:path>
            </a:pathLst>
          </a:custGeom>
          <a:solidFill>
            <a:srgbClr val="231F20"/>
          </a:solidFill>
        </p:spPr>
        <p:txBody>
          <a:bodyPr wrap="square" lIns="0" tIns="0" rIns="0" bIns="0" rtlCol="0"/>
          <a:lstStyle/>
          <a:p>
            <a:endParaRPr/>
          </a:p>
        </p:txBody>
      </p:sp>
      <p:sp>
        <p:nvSpPr>
          <p:cNvPr id="61" name="object 61"/>
          <p:cNvSpPr/>
          <p:nvPr/>
        </p:nvSpPr>
        <p:spPr>
          <a:xfrm>
            <a:off x="1613268" y="7568014"/>
            <a:ext cx="73014" cy="73014"/>
          </a:xfrm>
          <a:custGeom>
            <a:avLst/>
            <a:gdLst/>
            <a:ahLst/>
            <a:cxnLst/>
            <a:rect l="l" t="t" r="r" b="b"/>
            <a:pathLst>
              <a:path w="73025" h="73025">
                <a:moveTo>
                  <a:pt x="36309" y="0"/>
                </a:moveTo>
                <a:lnTo>
                  <a:pt x="22181" y="2855"/>
                </a:lnTo>
                <a:lnTo>
                  <a:pt x="10639" y="10639"/>
                </a:lnTo>
                <a:lnTo>
                  <a:pt x="2855" y="22181"/>
                </a:lnTo>
                <a:lnTo>
                  <a:pt x="0" y="36309"/>
                </a:lnTo>
                <a:lnTo>
                  <a:pt x="2855" y="50442"/>
                </a:lnTo>
                <a:lnTo>
                  <a:pt x="10639" y="61983"/>
                </a:lnTo>
                <a:lnTo>
                  <a:pt x="22181" y="69765"/>
                </a:lnTo>
                <a:lnTo>
                  <a:pt x="36309" y="72618"/>
                </a:lnTo>
                <a:lnTo>
                  <a:pt x="50447" y="69765"/>
                </a:lnTo>
                <a:lnTo>
                  <a:pt x="61988" y="61983"/>
                </a:lnTo>
                <a:lnTo>
                  <a:pt x="69767" y="50442"/>
                </a:lnTo>
                <a:lnTo>
                  <a:pt x="72618" y="36309"/>
                </a:lnTo>
                <a:lnTo>
                  <a:pt x="69767" y="22181"/>
                </a:lnTo>
                <a:lnTo>
                  <a:pt x="61988" y="10639"/>
                </a:lnTo>
                <a:lnTo>
                  <a:pt x="50447" y="2855"/>
                </a:lnTo>
                <a:lnTo>
                  <a:pt x="36309" y="0"/>
                </a:lnTo>
                <a:close/>
              </a:path>
            </a:pathLst>
          </a:custGeom>
          <a:solidFill>
            <a:srgbClr val="231F20"/>
          </a:solidFill>
        </p:spPr>
        <p:txBody>
          <a:bodyPr wrap="square" lIns="0" tIns="0" rIns="0" bIns="0" rtlCol="0"/>
          <a:lstStyle/>
          <a:p>
            <a:endParaRPr/>
          </a:p>
        </p:txBody>
      </p:sp>
      <p:sp>
        <p:nvSpPr>
          <p:cNvPr id="62" name="object 62"/>
          <p:cNvSpPr/>
          <p:nvPr/>
        </p:nvSpPr>
        <p:spPr>
          <a:xfrm>
            <a:off x="1739715" y="7568014"/>
            <a:ext cx="73014" cy="73014"/>
          </a:xfrm>
          <a:custGeom>
            <a:avLst/>
            <a:gdLst/>
            <a:ahLst/>
            <a:cxnLst/>
            <a:rect l="l" t="t" r="r" b="b"/>
            <a:pathLst>
              <a:path w="73025" h="73025">
                <a:moveTo>
                  <a:pt x="36321" y="0"/>
                </a:moveTo>
                <a:lnTo>
                  <a:pt x="22186" y="2855"/>
                </a:lnTo>
                <a:lnTo>
                  <a:pt x="10641" y="10639"/>
                </a:lnTo>
                <a:lnTo>
                  <a:pt x="2855" y="22181"/>
                </a:lnTo>
                <a:lnTo>
                  <a:pt x="0" y="36309"/>
                </a:lnTo>
                <a:lnTo>
                  <a:pt x="2855" y="50442"/>
                </a:lnTo>
                <a:lnTo>
                  <a:pt x="10641" y="61983"/>
                </a:lnTo>
                <a:lnTo>
                  <a:pt x="22186" y="69765"/>
                </a:lnTo>
                <a:lnTo>
                  <a:pt x="36321" y="72618"/>
                </a:lnTo>
                <a:lnTo>
                  <a:pt x="50455" y="69765"/>
                </a:lnTo>
                <a:lnTo>
                  <a:pt x="61996" y="61983"/>
                </a:lnTo>
                <a:lnTo>
                  <a:pt x="69777" y="50442"/>
                </a:lnTo>
                <a:lnTo>
                  <a:pt x="72631" y="36309"/>
                </a:lnTo>
                <a:lnTo>
                  <a:pt x="69777" y="22181"/>
                </a:lnTo>
                <a:lnTo>
                  <a:pt x="61996" y="10639"/>
                </a:lnTo>
                <a:lnTo>
                  <a:pt x="50455" y="2855"/>
                </a:lnTo>
                <a:lnTo>
                  <a:pt x="36321" y="0"/>
                </a:lnTo>
                <a:close/>
              </a:path>
            </a:pathLst>
          </a:custGeom>
          <a:solidFill>
            <a:srgbClr val="231F20"/>
          </a:solidFill>
        </p:spPr>
        <p:txBody>
          <a:bodyPr wrap="square" lIns="0" tIns="0" rIns="0" bIns="0" rtlCol="0"/>
          <a:lstStyle/>
          <a:p>
            <a:endParaRPr/>
          </a:p>
        </p:txBody>
      </p:sp>
      <p:sp>
        <p:nvSpPr>
          <p:cNvPr id="63" name="object 63"/>
          <p:cNvSpPr/>
          <p:nvPr/>
        </p:nvSpPr>
        <p:spPr>
          <a:xfrm>
            <a:off x="1867231" y="7568014"/>
            <a:ext cx="73014" cy="73014"/>
          </a:xfrm>
          <a:custGeom>
            <a:avLst/>
            <a:gdLst/>
            <a:ahLst/>
            <a:cxnLst/>
            <a:rect l="l" t="t" r="r" b="b"/>
            <a:pathLst>
              <a:path w="73025" h="73025">
                <a:moveTo>
                  <a:pt x="36309" y="0"/>
                </a:moveTo>
                <a:lnTo>
                  <a:pt x="22181" y="2855"/>
                </a:lnTo>
                <a:lnTo>
                  <a:pt x="10639" y="10639"/>
                </a:lnTo>
                <a:lnTo>
                  <a:pt x="2855" y="22181"/>
                </a:lnTo>
                <a:lnTo>
                  <a:pt x="0" y="36309"/>
                </a:lnTo>
                <a:lnTo>
                  <a:pt x="2855" y="50442"/>
                </a:lnTo>
                <a:lnTo>
                  <a:pt x="10639" y="61983"/>
                </a:lnTo>
                <a:lnTo>
                  <a:pt x="22181" y="69765"/>
                </a:lnTo>
                <a:lnTo>
                  <a:pt x="36309" y="72618"/>
                </a:lnTo>
                <a:lnTo>
                  <a:pt x="50447" y="69765"/>
                </a:lnTo>
                <a:lnTo>
                  <a:pt x="61988" y="61983"/>
                </a:lnTo>
                <a:lnTo>
                  <a:pt x="69767" y="50442"/>
                </a:lnTo>
                <a:lnTo>
                  <a:pt x="72618" y="36309"/>
                </a:lnTo>
                <a:lnTo>
                  <a:pt x="69767" y="22181"/>
                </a:lnTo>
                <a:lnTo>
                  <a:pt x="61988" y="10639"/>
                </a:lnTo>
                <a:lnTo>
                  <a:pt x="50447" y="2855"/>
                </a:lnTo>
                <a:lnTo>
                  <a:pt x="36309" y="0"/>
                </a:lnTo>
                <a:close/>
              </a:path>
            </a:pathLst>
          </a:custGeom>
          <a:solidFill>
            <a:srgbClr val="231F20"/>
          </a:solidFill>
        </p:spPr>
        <p:txBody>
          <a:bodyPr wrap="square" lIns="0" tIns="0" rIns="0" bIns="0" rtlCol="0"/>
          <a:lstStyle/>
          <a:p>
            <a:endParaRPr/>
          </a:p>
        </p:txBody>
      </p:sp>
      <p:sp>
        <p:nvSpPr>
          <p:cNvPr id="64" name="object 64"/>
          <p:cNvSpPr/>
          <p:nvPr/>
        </p:nvSpPr>
        <p:spPr>
          <a:xfrm>
            <a:off x="1993677" y="7568014"/>
            <a:ext cx="73014" cy="73014"/>
          </a:xfrm>
          <a:custGeom>
            <a:avLst/>
            <a:gdLst/>
            <a:ahLst/>
            <a:cxnLst/>
            <a:rect l="l" t="t" r="r" b="b"/>
            <a:pathLst>
              <a:path w="73025" h="73025">
                <a:moveTo>
                  <a:pt x="36321" y="0"/>
                </a:moveTo>
                <a:lnTo>
                  <a:pt x="22186" y="2855"/>
                </a:lnTo>
                <a:lnTo>
                  <a:pt x="10641" y="10639"/>
                </a:lnTo>
                <a:lnTo>
                  <a:pt x="2855" y="22181"/>
                </a:lnTo>
                <a:lnTo>
                  <a:pt x="0" y="36309"/>
                </a:lnTo>
                <a:lnTo>
                  <a:pt x="2855" y="50442"/>
                </a:lnTo>
                <a:lnTo>
                  <a:pt x="10641" y="61983"/>
                </a:lnTo>
                <a:lnTo>
                  <a:pt x="22186" y="69765"/>
                </a:lnTo>
                <a:lnTo>
                  <a:pt x="36321" y="72618"/>
                </a:lnTo>
                <a:lnTo>
                  <a:pt x="50455" y="69765"/>
                </a:lnTo>
                <a:lnTo>
                  <a:pt x="61996" y="61983"/>
                </a:lnTo>
                <a:lnTo>
                  <a:pt x="69777" y="50442"/>
                </a:lnTo>
                <a:lnTo>
                  <a:pt x="72631" y="36309"/>
                </a:lnTo>
                <a:lnTo>
                  <a:pt x="69777" y="22181"/>
                </a:lnTo>
                <a:lnTo>
                  <a:pt x="61996" y="10639"/>
                </a:lnTo>
                <a:lnTo>
                  <a:pt x="50455" y="2855"/>
                </a:lnTo>
                <a:lnTo>
                  <a:pt x="36321" y="0"/>
                </a:lnTo>
                <a:close/>
              </a:path>
            </a:pathLst>
          </a:custGeom>
          <a:solidFill>
            <a:srgbClr val="231F20"/>
          </a:solidFill>
        </p:spPr>
        <p:txBody>
          <a:bodyPr wrap="square" lIns="0" tIns="0" rIns="0" bIns="0" rtlCol="0"/>
          <a:lstStyle/>
          <a:p>
            <a:endParaRPr/>
          </a:p>
        </p:txBody>
      </p:sp>
      <p:sp>
        <p:nvSpPr>
          <p:cNvPr id="65" name="object 65"/>
          <p:cNvSpPr txBox="1"/>
          <p:nvPr/>
        </p:nvSpPr>
        <p:spPr>
          <a:xfrm>
            <a:off x="561647" y="9365874"/>
            <a:ext cx="676663" cy="718145"/>
          </a:xfrm>
          <a:prstGeom prst="rect">
            <a:avLst/>
          </a:prstGeom>
        </p:spPr>
        <p:txBody>
          <a:bodyPr vert="horz" wrap="square" lIns="0" tIns="0" rIns="0" bIns="0" rtlCol="0">
            <a:spAutoFit/>
          </a:bodyPr>
          <a:lstStyle/>
          <a:p>
            <a:pPr marL="12699"/>
            <a:r>
              <a:rPr lang="fr-FR" sz="1000" spc="-5" dirty="0">
                <a:solidFill>
                  <a:srgbClr val="231F20"/>
                </a:solidFill>
                <a:cs typeface="Lato Semibold"/>
              </a:rPr>
              <a:t>Anglais</a:t>
            </a:r>
            <a:endParaRPr sz="1000" dirty="0">
              <a:cs typeface="Lato Semibold"/>
            </a:endParaRPr>
          </a:p>
          <a:p>
            <a:pPr marL="12699">
              <a:spcBef>
                <a:spcPts val="1000"/>
              </a:spcBef>
            </a:pPr>
            <a:r>
              <a:rPr lang="fr-FR" sz="1000" dirty="0">
                <a:cs typeface="Lato Semibold"/>
              </a:rPr>
              <a:t>Allemand</a:t>
            </a:r>
            <a:endParaRPr sz="1000" dirty="0">
              <a:cs typeface="Lato Semibold"/>
            </a:endParaRPr>
          </a:p>
          <a:p>
            <a:pPr marL="12699">
              <a:spcBef>
                <a:spcPts val="1000"/>
              </a:spcBef>
            </a:pPr>
            <a:r>
              <a:rPr lang="fr-FR" sz="1000" spc="-5" dirty="0">
                <a:solidFill>
                  <a:srgbClr val="231F20"/>
                </a:solidFill>
                <a:cs typeface="Lato Semibold"/>
              </a:rPr>
              <a:t>Italien</a:t>
            </a:r>
            <a:endParaRPr sz="1000" dirty="0">
              <a:cs typeface="Lato Semibold"/>
            </a:endParaRPr>
          </a:p>
        </p:txBody>
      </p:sp>
      <p:sp>
        <p:nvSpPr>
          <p:cNvPr id="66" name="object 66"/>
          <p:cNvSpPr/>
          <p:nvPr/>
        </p:nvSpPr>
        <p:spPr>
          <a:xfrm>
            <a:off x="1481383" y="9429710"/>
            <a:ext cx="73014" cy="73014"/>
          </a:xfrm>
          <a:custGeom>
            <a:avLst/>
            <a:gdLst/>
            <a:ahLst/>
            <a:cxnLst/>
            <a:rect l="l" t="t" r="r" b="b"/>
            <a:pathLst>
              <a:path w="73025" h="73025">
                <a:moveTo>
                  <a:pt x="36321" y="0"/>
                </a:moveTo>
                <a:lnTo>
                  <a:pt x="22186" y="2855"/>
                </a:lnTo>
                <a:lnTo>
                  <a:pt x="10641" y="10639"/>
                </a:lnTo>
                <a:lnTo>
                  <a:pt x="2855" y="22181"/>
                </a:lnTo>
                <a:lnTo>
                  <a:pt x="0" y="36309"/>
                </a:lnTo>
                <a:lnTo>
                  <a:pt x="2855" y="50442"/>
                </a:lnTo>
                <a:lnTo>
                  <a:pt x="10641" y="61983"/>
                </a:lnTo>
                <a:lnTo>
                  <a:pt x="22186" y="69765"/>
                </a:lnTo>
                <a:lnTo>
                  <a:pt x="36321" y="72618"/>
                </a:lnTo>
                <a:lnTo>
                  <a:pt x="50455" y="69765"/>
                </a:lnTo>
                <a:lnTo>
                  <a:pt x="61996" y="61983"/>
                </a:lnTo>
                <a:lnTo>
                  <a:pt x="69777" y="50442"/>
                </a:lnTo>
                <a:lnTo>
                  <a:pt x="72631" y="36309"/>
                </a:lnTo>
                <a:lnTo>
                  <a:pt x="69777" y="22181"/>
                </a:lnTo>
                <a:lnTo>
                  <a:pt x="61996" y="10639"/>
                </a:lnTo>
                <a:lnTo>
                  <a:pt x="50455" y="2855"/>
                </a:lnTo>
                <a:lnTo>
                  <a:pt x="36321" y="0"/>
                </a:lnTo>
                <a:close/>
              </a:path>
            </a:pathLst>
          </a:custGeom>
          <a:solidFill>
            <a:srgbClr val="231F20"/>
          </a:solidFill>
        </p:spPr>
        <p:txBody>
          <a:bodyPr wrap="square" lIns="0" tIns="0" rIns="0" bIns="0" rtlCol="0"/>
          <a:lstStyle/>
          <a:p>
            <a:endParaRPr/>
          </a:p>
        </p:txBody>
      </p:sp>
      <p:sp>
        <p:nvSpPr>
          <p:cNvPr id="67" name="object 67"/>
          <p:cNvSpPr/>
          <p:nvPr/>
        </p:nvSpPr>
        <p:spPr>
          <a:xfrm>
            <a:off x="1608899" y="9429710"/>
            <a:ext cx="73014" cy="73014"/>
          </a:xfrm>
          <a:custGeom>
            <a:avLst/>
            <a:gdLst/>
            <a:ahLst/>
            <a:cxnLst/>
            <a:rect l="l" t="t" r="r" b="b"/>
            <a:pathLst>
              <a:path w="73025" h="73025">
                <a:moveTo>
                  <a:pt x="36309" y="0"/>
                </a:moveTo>
                <a:lnTo>
                  <a:pt x="22181" y="2855"/>
                </a:lnTo>
                <a:lnTo>
                  <a:pt x="10639" y="10639"/>
                </a:lnTo>
                <a:lnTo>
                  <a:pt x="2855" y="22181"/>
                </a:lnTo>
                <a:lnTo>
                  <a:pt x="0" y="36309"/>
                </a:lnTo>
                <a:lnTo>
                  <a:pt x="2855" y="50442"/>
                </a:lnTo>
                <a:lnTo>
                  <a:pt x="10639" y="61983"/>
                </a:lnTo>
                <a:lnTo>
                  <a:pt x="22181" y="69765"/>
                </a:lnTo>
                <a:lnTo>
                  <a:pt x="36309" y="72618"/>
                </a:lnTo>
                <a:lnTo>
                  <a:pt x="50447" y="69765"/>
                </a:lnTo>
                <a:lnTo>
                  <a:pt x="61988" y="61983"/>
                </a:lnTo>
                <a:lnTo>
                  <a:pt x="69767" y="50442"/>
                </a:lnTo>
                <a:lnTo>
                  <a:pt x="72618" y="36309"/>
                </a:lnTo>
                <a:lnTo>
                  <a:pt x="69767" y="22181"/>
                </a:lnTo>
                <a:lnTo>
                  <a:pt x="61988" y="10639"/>
                </a:lnTo>
                <a:lnTo>
                  <a:pt x="50447" y="2855"/>
                </a:lnTo>
                <a:lnTo>
                  <a:pt x="36309" y="0"/>
                </a:lnTo>
                <a:close/>
              </a:path>
            </a:pathLst>
          </a:custGeom>
          <a:solidFill>
            <a:srgbClr val="231F20"/>
          </a:solidFill>
        </p:spPr>
        <p:txBody>
          <a:bodyPr wrap="square" lIns="0" tIns="0" rIns="0" bIns="0" rtlCol="0"/>
          <a:lstStyle/>
          <a:p>
            <a:endParaRPr/>
          </a:p>
        </p:txBody>
      </p:sp>
      <p:sp>
        <p:nvSpPr>
          <p:cNvPr id="68" name="object 68"/>
          <p:cNvSpPr/>
          <p:nvPr/>
        </p:nvSpPr>
        <p:spPr>
          <a:xfrm>
            <a:off x="1735346" y="9429710"/>
            <a:ext cx="73014" cy="73014"/>
          </a:xfrm>
          <a:custGeom>
            <a:avLst/>
            <a:gdLst/>
            <a:ahLst/>
            <a:cxnLst/>
            <a:rect l="l" t="t" r="r" b="b"/>
            <a:pathLst>
              <a:path w="73025" h="73025">
                <a:moveTo>
                  <a:pt x="36321" y="0"/>
                </a:moveTo>
                <a:lnTo>
                  <a:pt x="22186" y="2855"/>
                </a:lnTo>
                <a:lnTo>
                  <a:pt x="10641" y="10639"/>
                </a:lnTo>
                <a:lnTo>
                  <a:pt x="2855" y="22181"/>
                </a:lnTo>
                <a:lnTo>
                  <a:pt x="0" y="36309"/>
                </a:lnTo>
                <a:lnTo>
                  <a:pt x="2855" y="50442"/>
                </a:lnTo>
                <a:lnTo>
                  <a:pt x="10641" y="61983"/>
                </a:lnTo>
                <a:lnTo>
                  <a:pt x="22186" y="69765"/>
                </a:lnTo>
                <a:lnTo>
                  <a:pt x="36321" y="72618"/>
                </a:lnTo>
                <a:lnTo>
                  <a:pt x="50455" y="69765"/>
                </a:lnTo>
                <a:lnTo>
                  <a:pt x="61996" y="61983"/>
                </a:lnTo>
                <a:lnTo>
                  <a:pt x="69777" y="50442"/>
                </a:lnTo>
                <a:lnTo>
                  <a:pt x="72631" y="36309"/>
                </a:lnTo>
                <a:lnTo>
                  <a:pt x="69777" y="22181"/>
                </a:lnTo>
                <a:lnTo>
                  <a:pt x="61996" y="10639"/>
                </a:lnTo>
                <a:lnTo>
                  <a:pt x="50455" y="2855"/>
                </a:lnTo>
                <a:lnTo>
                  <a:pt x="36321" y="0"/>
                </a:lnTo>
                <a:close/>
              </a:path>
            </a:pathLst>
          </a:custGeom>
          <a:solidFill>
            <a:srgbClr val="231F20"/>
          </a:solidFill>
        </p:spPr>
        <p:txBody>
          <a:bodyPr wrap="square" lIns="0" tIns="0" rIns="0" bIns="0" rtlCol="0"/>
          <a:lstStyle/>
          <a:p>
            <a:endParaRPr/>
          </a:p>
        </p:txBody>
      </p:sp>
      <p:sp>
        <p:nvSpPr>
          <p:cNvPr id="69" name="object 69"/>
          <p:cNvSpPr/>
          <p:nvPr/>
        </p:nvSpPr>
        <p:spPr>
          <a:xfrm>
            <a:off x="1862861" y="9429710"/>
            <a:ext cx="73014" cy="73014"/>
          </a:xfrm>
          <a:custGeom>
            <a:avLst/>
            <a:gdLst/>
            <a:ahLst/>
            <a:cxnLst/>
            <a:rect l="l" t="t" r="r" b="b"/>
            <a:pathLst>
              <a:path w="73025" h="73025">
                <a:moveTo>
                  <a:pt x="36309" y="0"/>
                </a:moveTo>
                <a:lnTo>
                  <a:pt x="22181" y="2855"/>
                </a:lnTo>
                <a:lnTo>
                  <a:pt x="10639" y="10639"/>
                </a:lnTo>
                <a:lnTo>
                  <a:pt x="2855" y="22181"/>
                </a:lnTo>
                <a:lnTo>
                  <a:pt x="0" y="36309"/>
                </a:lnTo>
                <a:lnTo>
                  <a:pt x="2855" y="50442"/>
                </a:lnTo>
                <a:lnTo>
                  <a:pt x="10639" y="61983"/>
                </a:lnTo>
                <a:lnTo>
                  <a:pt x="22181" y="69765"/>
                </a:lnTo>
                <a:lnTo>
                  <a:pt x="36309" y="72618"/>
                </a:lnTo>
                <a:lnTo>
                  <a:pt x="50447" y="69765"/>
                </a:lnTo>
                <a:lnTo>
                  <a:pt x="61988" y="61983"/>
                </a:lnTo>
                <a:lnTo>
                  <a:pt x="69767" y="50442"/>
                </a:lnTo>
                <a:lnTo>
                  <a:pt x="72618" y="36309"/>
                </a:lnTo>
                <a:lnTo>
                  <a:pt x="69767" y="22181"/>
                </a:lnTo>
                <a:lnTo>
                  <a:pt x="61988" y="10639"/>
                </a:lnTo>
                <a:lnTo>
                  <a:pt x="50447" y="2855"/>
                </a:lnTo>
                <a:lnTo>
                  <a:pt x="36309" y="0"/>
                </a:lnTo>
                <a:close/>
              </a:path>
            </a:pathLst>
          </a:custGeom>
          <a:solidFill>
            <a:srgbClr val="231F20"/>
          </a:solidFill>
        </p:spPr>
        <p:txBody>
          <a:bodyPr wrap="square" lIns="0" tIns="0" rIns="0" bIns="0" rtlCol="0"/>
          <a:lstStyle/>
          <a:p>
            <a:endParaRPr/>
          </a:p>
        </p:txBody>
      </p:sp>
      <p:sp>
        <p:nvSpPr>
          <p:cNvPr id="70" name="object 70"/>
          <p:cNvSpPr/>
          <p:nvPr/>
        </p:nvSpPr>
        <p:spPr>
          <a:xfrm>
            <a:off x="1989308" y="9429710"/>
            <a:ext cx="73014" cy="73014"/>
          </a:xfrm>
          <a:custGeom>
            <a:avLst/>
            <a:gdLst/>
            <a:ahLst/>
            <a:cxnLst/>
            <a:rect l="l" t="t" r="r" b="b"/>
            <a:pathLst>
              <a:path w="73025" h="73025">
                <a:moveTo>
                  <a:pt x="36321" y="0"/>
                </a:moveTo>
                <a:lnTo>
                  <a:pt x="22186" y="2855"/>
                </a:lnTo>
                <a:lnTo>
                  <a:pt x="10641" y="10639"/>
                </a:lnTo>
                <a:lnTo>
                  <a:pt x="2855" y="22181"/>
                </a:lnTo>
                <a:lnTo>
                  <a:pt x="0" y="36309"/>
                </a:lnTo>
                <a:lnTo>
                  <a:pt x="2855" y="50442"/>
                </a:lnTo>
                <a:lnTo>
                  <a:pt x="10641" y="61983"/>
                </a:lnTo>
                <a:lnTo>
                  <a:pt x="22186" y="69765"/>
                </a:lnTo>
                <a:lnTo>
                  <a:pt x="36321" y="72618"/>
                </a:lnTo>
                <a:lnTo>
                  <a:pt x="50455" y="69765"/>
                </a:lnTo>
                <a:lnTo>
                  <a:pt x="61996" y="61983"/>
                </a:lnTo>
                <a:lnTo>
                  <a:pt x="69777" y="50442"/>
                </a:lnTo>
                <a:lnTo>
                  <a:pt x="72631" y="36309"/>
                </a:lnTo>
                <a:lnTo>
                  <a:pt x="69777" y="22181"/>
                </a:lnTo>
                <a:lnTo>
                  <a:pt x="61996" y="10639"/>
                </a:lnTo>
                <a:lnTo>
                  <a:pt x="50455" y="2855"/>
                </a:lnTo>
                <a:lnTo>
                  <a:pt x="36321" y="0"/>
                </a:lnTo>
                <a:close/>
              </a:path>
            </a:pathLst>
          </a:custGeom>
          <a:solidFill>
            <a:srgbClr val="231F20"/>
          </a:solidFill>
        </p:spPr>
        <p:txBody>
          <a:bodyPr wrap="square" lIns="0" tIns="0" rIns="0" bIns="0" rtlCol="0"/>
          <a:lstStyle/>
          <a:p>
            <a:endParaRPr/>
          </a:p>
        </p:txBody>
      </p:sp>
      <p:sp>
        <p:nvSpPr>
          <p:cNvPr id="71" name="object 71"/>
          <p:cNvSpPr/>
          <p:nvPr/>
        </p:nvSpPr>
        <p:spPr>
          <a:xfrm>
            <a:off x="2116823" y="9429710"/>
            <a:ext cx="73014" cy="73014"/>
          </a:xfrm>
          <a:custGeom>
            <a:avLst/>
            <a:gdLst/>
            <a:ahLst/>
            <a:cxnLst/>
            <a:rect l="l" t="t" r="r" b="b"/>
            <a:pathLst>
              <a:path w="73025" h="73025">
                <a:moveTo>
                  <a:pt x="36321" y="0"/>
                </a:moveTo>
                <a:lnTo>
                  <a:pt x="22186" y="2855"/>
                </a:lnTo>
                <a:lnTo>
                  <a:pt x="10641" y="10639"/>
                </a:lnTo>
                <a:lnTo>
                  <a:pt x="2855" y="22181"/>
                </a:lnTo>
                <a:lnTo>
                  <a:pt x="0" y="36309"/>
                </a:lnTo>
                <a:lnTo>
                  <a:pt x="2855" y="50442"/>
                </a:lnTo>
                <a:lnTo>
                  <a:pt x="10641" y="61983"/>
                </a:lnTo>
                <a:lnTo>
                  <a:pt x="22186" y="69765"/>
                </a:lnTo>
                <a:lnTo>
                  <a:pt x="36321" y="72618"/>
                </a:lnTo>
                <a:lnTo>
                  <a:pt x="50455" y="69765"/>
                </a:lnTo>
                <a:lnTo>
                  <a:pt x="61996" y="61983"/>
                </a:lnTo>
                <a:lnTo>
                  <a:pt x="69777" y="50442"/>
                </a:lnTo>
                <a:lnTo>
                  <a:pt x="72631" y="36309"/>
                </a:lnTo>
                <a:lnTo>
                  <a:pt x="69777" y="22181"/>
                </a:lnTo>
                <a:lnTo>
                  <a:pt x="61996" y="10639"/>
                </a:lnTo>
                <a:lnTo>
                  <a:pt x="50455" y="2855"/>
                </a:lnTo>
                <a:lnTo>
                  <a:pt x="36321" y="0"/>
                </a:lnTo>
                <a:close/>
              </a:path>
            </a:pathLst>
          </a:custGeom>
          <a:solidFill>
            <a:srgbClr val="231F20"/>
          </a:solidFill>
        </p:spPr>
        <p:txBody>
          <a:bodyPr wrap="square" lIns="0" tIns="0" rIns="0" bIns="0" rtlCol="0"/>
          <a:lstStyle/>
          <a:p>
            <a:endParaRPr/>
          </a:p>
        </p:txBody>
      </p:sp>
      <p:sp>
        <p:nvSpPr>
          <p:cNvPr id="72" name="object 72"/>
          <p:cNvSpPr/>
          <p:nvPr/>
        </p:nvSpPr>
        <p:spPr>
          <a:xfrm>
            <a:off x="2244337" y="9429710"/>
            <a:ext cx="73014" cy="73014"/>
          </a:xfrm>
          <a:custGeom>
            <a:avLst/>
            <a:gdLst/>
            <a:ahLst/>
            <a:cxnLst/>
            <a:rect l="l" t="t" r="r" b="b"/>
            <a:pathLst>
              <a:path w="73025" h="73025">
                <a:moveTo>
                  <a:pt x="36309" y="0"/>
                </a:moveTo>
                <a:lnTo>
                  <a:pt x="22181" y="2855"/>
                </a:lnTo>
                <a:lnTo>
                  <a:pt x="10639" y="10639"/>
                </a:lnTo>
                <a:lnTo>
                  <a:pt x="2855" y="22181"/>
                </a:lnTo>
                <a:lnTo>
                  <a:pt x="0" y="36309"/>
                </a:lnTo>
                <a:lnTo>
                  <a:pt x="2855" y="50442"/>
                </a:lnTo>
                <a:lnTo>
                  <a:pt x="10639" y="61983"/>
                </a:lnTo>
                <a:lnTo>
                  <a:pt x="22181" y="69765"/>
                </a:lnTo>
                <a:lnTo>
                  <a:pt x="36309" y="72618"/>
                </a:lnTo>
                <a:lnTo>
                  <a:pt x="50447" y="69765"/>
                </a:lnTo>
                <a:lnTo>
                  <a:pt x="61988" y="61983"/>
                </a:lnTo>
                <a:lnTo>
                  <a:pt x="69767" y="50442"/>
                </a:lnTo>
                <a:lnTo>
                  <a:pt x="72618" y="36309"/>
                </a:lnTo>
                <a:lnTo>
                  <a:pt x="69767" y="22181"/>
                </a:lnTo>
                <a:lnTo>
                  <a:pt x="61988" y="10639"/>
                </a:lnTo>
                <a:lnTo>
                  <a:pt x="50447" y="2855"/>
                </a:lnTo>
                <a:lnTo>
                  <a:pt x="36309" y="0"/>
                </a:lnTo>
                <a:close/>
              </a:path>
            </a:pathLst>
          </a:custGeom>
          <a:solidFill>
            <a:srgbClr val="231F20"/>
          </a:solidFill>
        </p:spPr>
        <p:txBody>
          <a:bodyPr wrap="square" lIns="0" tIns="0" rIns="0" bIns="0" rtlCol="0"/>
          <a:lstStyle/>
          <a:p>
            <a:endParaRPr/>
          </a:p>
        </p:txBody>
      </p:sp>
      <p:sp>
        <p:nvSpPr>
          <p:cNvPr id="73" name="object 73"/>
          <p:cNvSpPr/>
          <p:nvPr/>
        </p:nvSpPr>
        <p:spPr>
          <a:xfrm>
            <a:off x="2370785" y="9429710"/>
            <a:ext cx="73014" cy="73014"/>
          </a:xfrm>
          <a:custGeom>
            <a:avLst/>
            <a:gdLst/>
            <a:ahLst/>
            <a:cxnLst/>
            <a:rect l="l" t="t" r="r" b="b"/>
            <a:pathLst>
              <a:path w="73025" h="73025">
                <a:moveTo>
                  <a:pt x="36321" y="0"/>
                </a:moveTo>
                <a:lnTo>
                  <a:pt x="22186" y="2855"/>
                </a:lnTo>
                <a:lnTo>
                  <a:pt x="10641" y="10639"/>
                </a:lnTo>
                <a:lnTo>
                  <a:pt x="2855" y="22181"/>
                </a:lnTo>
                <a:lnTo>
                  <a:pt x="0" y="36309"/>
                </a:lnTo>
                <a:lnTo>
                  <a:pt x="2855" y="50442"/>
                </a:lnTo>
                <a:lnTo>
                  <a:pt x="10641" y="61983"/>
                </a:lnTo>
                <a:lnTo>
                  <a:pt x="22186" y="69765"/>
                </a:lnTo>
                <a:lnTo>
                  <a:pt x="36321" y="72618"/>
                </a:lnTo>
                <a:lnTo>
                  <a:pt x="50455" y="69765"/>
                </a:lnTo>
                <a:lnTo>
                  <a:pt x="61996" y="61983"/>
                </a:lnTo>
                <a:lnTo>
                  <a:pt x="69777" y="50442"/>
                </a:lnTo>
                <a:lnTo>
                  <a:pt x="72631" y="36309"/>
                </a:lnTo>
                <a:lnTo>
                  <a:pt x="69777" y="22181"/>
                </a:lnTo>
                <a:lnTo>
                  <a:pt x="61996" y="10639"/>
                </a:lnTo>
                <a:lnTo>
                  <a:pt x="50455" y="2855"/>
                </a:lnTo>
                <a:lnTo>
                  <a:pt x="36321" y="0"/>
                </a:lnTo>
                <a:close/>
              </a:path>
            </a:pathLst>
          </a:custGeom>
          <a:solidFill>
            <a:srgbClr val="231F20"/>
          </a:solidFill>
        </p:spPr>
        <p:txBody>
          <a:bodyPr wrap="square" lIns="0" tIns="0" rIns="0" bIns="0" rtlCol="0"/>
          <a:lstStyle/>
          <a:p>
            <a:endParaRPr/>
          </a:p>
        </p:txBody>
      </p:sp>
      <p:sp>
        <p:nvSpPr>
          <p:cNvPr id="74" name="object 74"/>
          <p:cNvSpPr/>
          <p:nvPr/>
        </p:nvSpPr>
        <p:spPr>
          <a:xfrm>
            <a:off x="2498299" y="9429710"/>
            <a:ext cx="73014" cy="73014"/>
          </a:xfrm>
          <a:custGeom>
            <a:avLst/>
            <a:gdLst/>
            <a:ahLst/>
            <a:cxnLst/>
            <a:rect l="l" t="t" r="r" b="b"/>
            <a:pathLst>
              <a:path w="73025" h="73025">
                <a:moveTo>
                  <a:pt x="36309" y="0"/>
                </a:moveTo>
                <a:lnTo>
                  <a:pt x="22181" y="2855"/>
                </a:lnTo>
                <a:lnTo>
                  <a:pt x="10639" y="10639"/>
                </a:lnTo>
                <a:lnTo>
                  <a:pt x="2855" y="22181"/>
                </a:lnTo>
                <a:lnTo>
                  <a:pt x="0" y="36309"/>
                </a:lnTo>
                <a:lnTo>
                  <a:pt x="2855" y="50442"/>
                </a:lnTo>
                <a:lnTo>
                  <a:pt x="10639" y="61983"/>
                </a:lnTo>
                <a:lnTo>
                  <a:pt x="22181" y="69765"/>
                </a:lnTo>
                <a:lnTo>
                  <a:pt x="36309" y="72618"/>
                </a:lnTo>
                <a:lnTo>
                  <a:pt x="50447" y="69765"/>
                </a:lnTo>
                <a:lnTo>
                  <a:pt x="61988" y="61983"/>
                </a:lnTo>
                <a:lnTo>
                  <a:pt x="69767" y="50442"/>
                </a:lnTo>
                <a:lnTo>
                  <a:pt x="72618" y="36309"/>
                </a:lnTo>
                <a:lnTo>
                  <a:pt x="69767" y="22181"/>
                </a:lnTo>
                <a:lnTo>
                  <a:pt x="61988" y="10639"/>
                </a:lnTo>
                <a:lnTo>
                  <a:pt x="50447" y="2855"/>
                </a:lnTo>
                <a:lnTo>
                  <a:pt x="36309" y="0"/>
                </a:lnTo>
                <a:close/>
              </a:path>
            </a:pathLst>
          </a:custGeom>
          <a:solidFill>
            <a:srgbClr val="231F20"/>
          </a:solidFill>
        </p:spPr>
        <p:txBody>
          <a:bodyPr wrap="square" lIns="0" tIns="0" rIns="0" bIns="0" rtlCol="0"/>
          <a:lstStyle/>
          <a:p>
            <a:endParaRPr/>
          </a:p>
        </p:txBody>
      </p:sp>
      <p:sp>
        <p:nvSpPr>
          <p:cNvPr id="75" name="object 75"/>
          <p:cNvSpPr/>
          <p:nvPr/>
        </p:nvSpPr>
        <p:spPr>
          <a:xfrm>
            <a:off x="2624748" y="9429710"/>
            <a:ext cx="73014" cy="73014"/>
          </a:xfrm>
          <a:custGeom>
            <a:avLst/>
            <a:gdLst/>
            <a:ahLst/>
            <a:cxnLst/>
            <a:rect l="l" t="t" r="r" b="b"/>
            <a:pathLst>
              <a:path w="73025" h="73025">
                <a:moveTo>
                  <a:pt x="72631" y="36309"/>
                </a:moveTo>
                <a:lnTo>
                  <a:pt x="69777" y="50442"/>
                </a:lnTo>
                <a:lnTo>
                  <a:pt x="61996" y="61983"/>
                </a:lnTo>
                <a:lnTo>
                  <a:pt x="50455" y="69765"/>
                </a:lnTo>
                <a:lnTo>
                  <a:pt x="36321" y="72618"/>
                </a:lnTo>
                <a:lnTo>
                  <a:pt x="22186" y="69765"/>
                </a:lnTo>
                <a:lnTo>
                  <a:pt x="10641" y="61983"/>
                </a:lnTo>
                <a:lnTo>
                  <a:pt x="2855" y="50442"/>
                </a:lnTo>
                <a:lnTo>
                  <a:pt x="0" y="36309"/>
                </a:lnTo>
                <a:lnTo>
                  <a:pt x="2855" y="22181"/>
                </a:lnTo>
                <a:lnTo>
                  <a:pt x="10641" y="10639"/>
                </a:lnTo>
                <a:lnTo>
                  <a:pt x="22186" y="2855"/>
                </a:lnTo>
                <a:lnTo>
                  <a:pt x="36321" y="0"/>
                </a:lnTo>
                <a:lnTo>
                  <a:pt x="50455" y="2855"/>
                </a:lnTo>
                <a:lnTo>
                  <a:pt x="61996" y="10639"/>
                </a:lnTo>
                <a:lnTo>
                  <a:pt x="69777" y="22181"/>
                </a:lnTo>
                <a:lnTo>
                  <a:pt x="72631" y="36309"/>
                </a:lnTo>
                <a:close/>
              </a:path>
            </a:pathLst>
          </a:custGeom>
          <a:ln w="6349">
            <a:solidFill>
              <a:srgbClr val="231F20"/>
            </a:solidFill>
          </a:ln>
        </p:spPr>
        <p:txBody>
          <a:bodyPr wrap="square" lIns="0" tIns="0" rIns="0" bIns="0" rtlCol="0"/>
          <a:lstStyle/>
          <a:p>
            <a:endParaRPr/>
          </a:p>
        </p:txBody>
      </p:sp>
      <p:sp>
        <p:nvSpPr>
          <p:cNvPr id="76" name="object 76"/>
          <p:cNvSpPr/>
          <p:nvPr/>
        </p:nvSpPr>
        <p:spPr>
          <a:xfrm>
            <a:off x="2116823" y="9709069"/>
            <a:ext cx="73014" cy="73014"/>
          </a:xfrm>
          <a:custGeom>
            <a:avLst/>
            <a:gdLst/>
            <a:ahLst/>
            <a:cxnLst/>
            <a:rect l="l" t="t" r="r" b="b"/>
            <a:pathLst>
              <a:path w="73025" h="73025">
                <a:moveTo>
                  <a:pt x="36321" y="0"/>
                </a:moveTo>
                <a:lnTo>
                  <a:pt x="22186" y="2855"/>
                </a:lnTo>
                <a:lnTo>
                  <a:pt x="10641" y="10639"/>
                </a:lnTo>
                <a:lnTo>
                  <a:pt x="2855" y="22181"/>
                </a:lnTo>
                <a:lnTo>
                  <a:pt x="0" y="36309"/>
                </a:lnTo>
                <a:lnTo>
                  <a:pt x="2855" y="50442"/>
                </a:lnTo>
                <a:lnTo>
                  <a:pt x="10641" y="61983"/>
                </a:lnTo>
                <a:lnTo>
                  <a:pt x="22186" y="69765"/>
                </a:lnTo>
                <a:lnTo>
                  <a:pt x="36321" y="72618"/>
                </a:lnTo>
                <a:lnTo>
                  <a:pt x="50455" y="69765"/>
                </a:lnTo>
                <a:lnTo>
                  <a:pt x="61996" y="61983"/>
                </a:lnTo>
                <a:lnTo>
                  <a:pt x="69777" y="50442"/>
                </a:lnTo>
                <a:lnTo>
                  <a:pt x="72631" y="36309"/>
                </a:lnTo>
                <a:lnTo>
                  <a:pt x="69777" y="22181"/>
                </a:lnTo>
                <a:lnTo>
                  <a:pt x="61996" y="10639"/>
                </a:lnTo>
                <a:lnTo>
                  <a:pt x="50455" y="2855"/>
                </a:lnTo>
                <a:lnTo>
                  <a:pt x="36321" y="0"/>
                </a:lnTo>
                <a:close/>
              </a:path>
            </a:pathLst>
          </a:custGeom>
          <a:solidFill>
            <a:srgbClr val="231F20"/>
          </a:solidFill>
        </p:spPr>
        <p:txBody>
          <a:bodyPr wrap="square" lIns="0" tIns="0" rIns="0" bIns="0" rtlCol="0"/>
          <a:lstStyle/>
          <a:p>
            <a:endParaRPr/>
          </a:p>
        </p:txBody>
      </p:sp>
      <p:sp>
        <p:nvSpPr>
          <p:cNvPr id="77" name="object 77"/>
          <p:cNvSpPr/>
          <p:nvPr/>
        </p:nvSpPr>
        <p:spPr>
          <a:xfrm>
            <a:off x="2244337" y="9709069"/>
            <a:ext cx="73014" cy="73014"/>
          </a:xfrm>
          <a:custGeom>
            <a:avLst/>
            <a:gdLst/>
            <a:ahLst/>
            <a:cxnLst/>
            <a:rect l="l" t="t" r="r" b="b"/>
            <a:pathLst>
              <a:path w="73025" h="73025">
                <a:moveTo>
                  <a:pt x="36309" y="0"/>
                </a:moveTo>
                <a:lnTo>
                  <a:pt x="22181" y="2855"/>
                </a:lnTo>
                <a:lnTo>
                  <a:pt x="10639" y="10639"/>
                </a:lnTo>
                <a:lnTo>
                  <a:pt x="2855" y="22181"/>
                </a:lnTo>
                <a:lnTo>
                  <a:pt x="0" y="36309"/>
                </a:lnTo>
                <a:lnTo>
                  <a:pt x="2855" y="50442"/>
                </a:lnTo>
                <a:lnTo>
                  <a:pt x="10639" y="61983"/>
                </a:lnTo>
                <a:lnTo>
                  <a:pt x="22181" y="69765"/>
                </a:lnTo>
                <a:lnTo>
                  <a:pt x="36309" y="72618"/>
                </a:lnTo>
                <a:lnTo>
                  <a:pt x="50447" y="69765"/>
                </a:lnTo>
                <a:lnTo>
                  <a:pt x="61988" y="61983"/>
                </a:lnTo>
                <a:lnTo>
                  <a:pt x="69767" y="50442"/>
                </a:lnTo>
                <a:lnTo>
                  <a:pt x="72618" y="36309"/>
                </a:lnTo>
                <a:lnTo>
                  <a:pt x="69767" y="22181"/>
                </a:lnTo>
                <a:lnTo>
                  <a:pt x="61988" y="10639"/>
                </a:lnTo>
                <a:lnTo>
                  <a:pt x="50447" y="2855"/>
                </a:lnTo>
                <a:lnTo>
                  <a:pt x="36309" y="0"/>
                </a:lnTo>
                <a:close/>
              </a:path>
            </a:pathLst>
          </a:custGeom>
          <a:solidFill>
            <a:srgbClr val="231F20"/>
          </a:solidFill>
        </p:spPr>
        <p:txBody>
          <a:bodyPr wrap="square" lIns="0" tIns="0" rIns="0" bIns="0" rtlCol="0"/>
          <a:lstStyle/>
          <a:p>
            <a:endParaRPr/>
          </a:p>
        </p:txBody>
      </p:sp>
      <p:sp>
        <p:nvSpPr>
          <p:cNvPr id="78" name="object 78"/>
          <p:cNvSpPr/>
          <p:nvPr/>
        </p:nvSpPr>
        <p:spPr>
          <a:xfrm>
            <a:off x="2370785" y="9709069"/>
            <a:ext cx="73014" cy="73014"/>
          </a:xfrm>
          <a:custGeom>
            <a:avLst/>
            <a:gdLst/>
            <a:ahLst/>
            <a:cxnLst/>
            <a:rect l="l" t="t" r="r" b="b"/>
            <a:pathLst>
              <a:path w="73025" h="73025">
                <a:moveTo>
                  <a:pt x="36321" y="0"/>
                </a:moveTo>
                <a:lnTo>
                  <a:pt x="22186" y="2855"/>
                </a:lnTo>
                <a:lnTo>
                  <a:pt x="10641" y="10639"/>
                </a:lnTo>
                <a:lnTo>
                  <a:pt x="2855" y="22181"/>
                </a:lnTo>
                <a:lnTo>
                  <a:pt x="0" y="36309"/>
                </a:lnTo>
                <a:lnTo>
                  <a:pt x="2855" y="50442"/>
                </a:lnTo>
                <a:lnTo>
                  <a:pt x="10641" y="61983"/>
                </a:lnTo>
                <a:lnTo>
                  <a:pt x="22186" y="69765"/>
                </a:lnTo>
                <a:lnTo>
                  <a:pt x="36321" y="72618"/>
                </a:lnTo>
                <a:lnTo>
                  <a:pt x="50455" y="69765"/>
                </a:lnTo>
                <a:lnTo>
                  <a:pt x="61996" y="61983"/>
                </a:lnTo>
                <a:lnTo>
                  <a:pt x="69777" y="50442"/>
                </a:lnTo>
                <a:lnTo>
                  <a:pt x="72631" y="36309"/>
                </a:lnTo>
                <a:lnTo>
                  <a:pt x="69777" y="22181"/>
                </a:lnTo>
                <a:lnTo>
                  <a:pt x="61996" y="10639"/>
                </a:lnTo>
                <a:lnTo>
                  <a:pt x="50455" y="2855"/>
                </a:lnTo>
                <a:lnTo>
                  <a:pt x="36321" y="0"/>
                </a:lnTo>
                <a:close/>
              </a:path>
            </a:pathLst>
          </a:custGeom>
          <a:solidFill>
            <a:srgbClr val="231F20"/>
          </a:solidFill>
        </p:spPr>
        <p:txBody>
          <a:bodyPr wrap="square" lIns="0" tIns="0" rIns="0" bIns="0" rtlCol="0"/>
          <a:lstStyle/>
          <a:p>
            <a:endParaRPr/>
          </a:p>
        </p:txBody>
      </p:sp>
      <p:sp>
        <p:nvSpPr>
          <p:cNvPr id="79" name="object 79"/>
          <p:cNvSpPr/>
          <p:nvPr/>
        </p:nvSpPr>
        <p:spPr>
          <a:xfrm>
            <a:off x="2498299" y="9709069"/>
            <a:ext cx="73014" cy="73014"/>
          </a:xfrm>
          <a:custGeom>
            <a:avLst/>
            <a:gdLst/>
            <a:ahLst/>
            <a:cxnLst/>
            <a:rect l="l" t="t" r="r" b="b"/>
            <a:pathLst>
              <a:path w="73025" h="73025">
                <a:moveTo>
                  <a:pt x="36309" y="0"/>
                </a:moveTo>
                <a:lnTo>
                  <a:pt x="22181" y="2855"/>
                </a:lnTo>
                <a:lnTo>
                  <a:pt x="10639" y="10639"/>
                </a:lnTo>
                <a:lnTo>
                  <a:pt x="2855" y="22181"/>
                </a:lnTo>
                <a:lnTo>
                  <a:pt x="0" y="36309"/>
                </a:lnTo>
                <a:lnTo>
                  <a:pt x="2855" y="50442"/>
                </a:lnTo>
                <a:lnTo>
                  <a:pt x="10639" y="61983"/>
                </a:lnTo>
                <a:lnTo>
                  <a:pt x="22181" y="69765"/>
                </a:lnTo>
                <a:lnTo>
                  <a:pt x="36309" y="72618"/>
                </a:lnTo>
                <a:lnTo>
                  <a:pt x="50447" y="69765"/>
                </a:lnTo>
                <a:lnTo>
                  <a:pt x="61988" y="61983"/>
                </a:lnTo>
                <a:lnTo>
                  <a:pt x="69767" y="50442"/>
                </a:lnTo>
                <a:lnTo>
                  <a:pt x="72618" y="36309"/>
                </a:lnTo>
                <a:lnTo>
                  <a:pt x="69767" y="22181"/>
                </a:lnTo>
                <a:lnTo>
                  <a:pt x="61988" y="10639"/>
                </a:lnTo>
                <a:lnTo>
                  <a:pt x="50447" y="2855"/>
                </a:lnTo>
                <a:lnTo>
                  <a:pt x="36309" y="0"/>
                </a:lnTo>
                <a:close/>
              </a:path>
            </a:pathLst>
          </a:custGeom>
          <a:solidFill>
            <a:srgbClr val="231F20"/>
          </a:solidFill>
        </p:spPr>
        <p:txBody>
          <a:bodyPr wrap="square" lIns="0" tIns="0" rIns="0" bIns="0" rtlCol="0"/>
          <a:lstStyle/>
          <a:p>
            <a:endParaRPr/>
          </a:p>
        </p:txBody>
      </p:sp>
      <p:sp>
        <p:nvSpPr>
          <p:cNvPr id="80" name="object 80"/>
          <p:cNvSpPr/>
          <p:nvPr/>
        </p:nvSpPr>
        <p:spPr>
          <a:xfrm>
            <a:off x="2624748" y="9709069"/>
            <a:ext cx="73014" cy="73014"/>
          </a:xfrm>
          <a:custGeom>
            <a:avLst/>
            <a:gdLst/>
            <a:ahLst/>
            <a:cxnLst/>
            <a:rect l="l" t="t" r="r" b="b"/>
            <a:pathLst>
              <a:path w="73025" h="73025">
                <a:moveTo>
                  <a:pt x="72631" y="36309"/>
                </a:moveTo>
                <a:lnTo>
                  <a:pt x="69777" y="50442"/>
                </a:lnTo>
                <a:lnTo>
                  <a:pt x="61996" y="61983"/>
                </a:lnTo>
                <a:lnTo>
                  <a:pt x="50455" y="69765"/>
                </a:lnTo>
                <a:lnTo>
                  <a:pt x="36321" y="72618"/>
                </a:lnTo>
                <a:lnTo>
                  <a:pt x="22186" y="69765"/>
                </a:lnTo>
                <a:lnTo>
                  <a:pt x="10641" y="61983"/>
                </a:lnTo>
                <a:lnTo>
                  <a:pt x="2855" y="50442"/>
                </a:lnTo>
                <a:lnTo>
                  <a:pt x="0" y="36309"/>
                </a:lnTo>
                <a:lnTo>
                  <a:pt x="2855" y="22181"/>
                </a:lnTo>
                <a:lnTo>
                  <a:pt x="10641" y="10639"/>
                </a:lnTo>
                <a:lnTo>
                  <a:pt x="22186" y="2855"/>
                </a:lnTo>
                <a:lnTo>
                  <a:pt x="36321" y="0"/>
                </a:lnTo>
                <a:lnTo>
                  <a:pt x="50455" y="2855"/>
                </a:lnTo>
                <a:lnTo>
                  <a:pt x="61996" y="10639"/>
                </a:lnTo>
                <a:lnTo>
                  <a:pt x="69777" y="22181"/>
                </a:lnTo>
                <a:lnTo>
                  <a:pt x="72631" y="36309"/>
                </a:lnTo>
                <a:close/>
              </a:path>
            </a:pathLst>
          </a:custGeom>
          <a:ln w="6349">
            <a:solidFill>
              <a:srgbClr val="231F20"/>
            </a:solidFill>
          </a:ln>
        </p:spPr>
        <p:txBody>
          <a:bodyPr wrap="square" lIns="0" tIns="0" rIns="0" bIns="0" rtlCol="0"/>
          <a:lstStyle/>
          <a:p>
            <a:endParaRPr/>
          </a:p>
        </p:txBody>
      </p:sp>
      <p:sp>
        <p:nvSpPr>
          <p:cNvPr id="81" name="object 81"/>
          <p:cNvSpPr/>
          <p:nvPr/>
        </p:nvSpPr>
        <p:spPr>
          <a:xfrm>
            <a:off x="2116823" y="9988427"/>
            <a:ext cx="73014" cy="73014"/>
          </a:xfrm>
          <a:custGeom>
            <a:avLst/>
            <a:gdLst/>
            <a:ahLst/>
            <a:cxnLst/>
            <a:rect l="l" t="t" r="r" b="b"/>
            <a:pathLst>
              <a:path w="73025" h="73025">
                <a:moveTo>
                  <a:pt x="36321" y="0"/>
                </a:moveTo>
                <a:lnTo>
                  <a:pt x="22186" y="2855"/>
                </a:lnTo>
                <a:lnTo>
                  <a:pt x="10641" y="10639"/>
                </a:lnTo>
                <a:lnTo>
                  <a:pt x="2855" y="22181"/>
                </a:lnTo>
                <a:lnTo>
                  <a:pt x="0" y="36309"/>
                </a:lnTo>
                <a:lnTo>
                  <a:pt x="2855" y="50442"/>
                </a:lnTo>
                <a:lnTo>
                  <a:pt x="10641" y="61983"/>
                </a:lnTo>
                <a:lnTo>
                  <a:pt x="22186" y="69765"/>
                </a:lnTo>
                <a:lnTo>
                  <a:pt x="36321" y="72618"/>
                </a:lnTo>
                <a:lnTo>
                  <a:pt x="50455" y="69765"/>
                </a:lnTo>
                <a:lnTo>
                  <a:pt x="61996" y="61983"/>
                </a:lnTo>
                <a:lnTo>
                  <a:pt x="69777" y="50442"/>
                </a:lnTo>
                <a:lnTo>
                  <a:pt x="72631" y="36309"/>
                </a:lnTo>
                <a:lnTo>
                  <a:pt x="69777" y="22181"/>
                </a:lnTo>
                <a:lnTo>
                  <a:pt x="61996" y="10639"/>
                </a:lnTo>
                <a:lnTo>
                  <a:pt x="50455" y="2855"/>
                </a:lnTo>
                <a:lnTo>
                  <a:pt x="36321" y="0"/>
                </a:lnTo>
                <a:close/>
              </a:path>
            </a:pathLst>
          </a:custGeom>
          <a:solidFill>
            <a:srgbClr val="231F20"/>
          </a:solidFill>
        </p:spPr>
        <p:txBody>
          <a:bodyPr wrap="square" lIns="0" tIns="0" rIns="0" bIns="0" rtlCol="0"/>
          <a:lstStyle/>
          <a:p>
            <a:endParaRPr/>
          </a:p>
        </p:txBody>
      </p:sp>
      <p:sp>
        <p:nvSpPr>
          <p:cNvPr id="82" name="object 82"/>
          <p:cNvSpPr/>
          <p:nvPr/>
        </p:nvSpPr>
        <p:spPr>
          <a:xfrm>
            <a:off x="2244337" y="9988427"/>
            <a:ext cx="73014" cy="73014"/>
          </a:xfrm>
          <a:custGeom>
            <a:avLst/>
            <a:gdLst/>
            <a:ahLst/>
            <a:cxnLst/>
            <a:rect l="l" t="t" r="r" b="b"/>
            <a:pathLst>
              <a:path w="73025" h="73025">
                <a:moveTo>
                  <a:pt x="36309" y="0"/>
                </a:moveTo>
                <a:lnTo>
                  <a:pt x="22181" y="2855"/>
                </a:lnTo>
                <a:lnTo>
                  <a:pt x="10639" y="10639"/>
                </a:lnTo>
                <a:lnTo>
                  <a:pt x="2855" y="22181"/>
                </a:lnTo>
                <a:lnTo>
                  <a:pt x="0" y="36309"/>
                </a:lnTo>
                <a:lnTo>
                  <a:pt x="2855" y="50442"/>
                </a:lnTo>
                <a:lnTo>
                  <a:pt x="10639" y="61983"/>
                </a:lnTo>
                <a:lnTo>
                  <a:pt x="22181" y="69765"/>
                </a:lnTo>
                <a:lnTo>
                  <a:pt x="36309" y="72618"/>
                </a:lnTo>
                <a:lnTo>
                  <a:pt x="50447" y="69765"/>
                </a:lnTo>
                <a:lnTo>
                  <a:pt x="61988" y="61983"/>
                </a:lnTo>
                <a:lnTo>
                  <a:pt x="69767" y="50442"/>
                </a:lnTo>
                <a:lnTo>
                  <a:pt x="72618" y="36309"/>
                </a:lnTo>
                <a:lnTo>
                  <a:pt x="69767" y="22181"/>
                </a:lnTo>
                <a:lnTo>
                  <a:pt x="61988" y="10639"/>
                </a:lnTo>
                <a:lnTo>
                  <a:pt x="50447" y="2855"/>
                </a:lnTo>
                <a:lnTo>
                  <a:pt x="36309" y="0"/>
                </a:lnTo>
                <a:close/>
              </a:path>
            </a:pathLst>
          </a:custGeom>
          <a:solidFill>
            <a:srgbClr val="231F20"/>
          </a:solidFill>
        </p:spPr>
        <p:txBody>
          <a:bodyPr wrap="square" lIns="0" tIns="0" rIns="0" bIns="0" rtlCol="0"/>
          <a:lstStyle/>
          <a:p>
            <a:endParaRPr/>
          </a:p>
        </p:txBody>
      </p:sp>
      <p:sp>
        <p:nvSpPr>
          <p:cNvPr id="83" name="object 83"/>
          <p:cNvSpPr/>
          <p:nvPr/>
        </p:nvSpPr>
        <p:spPr>
          <a:xfrm>
            <a:off x="2370785" y="9988427"/>
            <a:ext cx="73014" cy="73014"/>
          </a:xfrm>
          <a:custGeom>
            <a:avLst/>
            <a:gdLst/>
            <a:ahLst/>
            <a:cxnLst/>
            <a:rect l="l" t="t" r="r" b="b"/>
            <a:pathLst>
              <a:path w="73025" h="73025">
                <a:moveTo>
                  <a:pt x="36321" y="0"/>
                </a:moveTo>
                <a:lnTo>
                  <a:pt x="22186" y="2855"/>
                </a:lnTo>
                <a:lnTo>
                  <a:pt x="10641" y="10639"/>
                </a:lnTo>
                <a:lnTo>
                  <a:pt x="2855" y="22181"/>
                </a:lnTo>
                <a:lnTo>
                  <a:pt x="0" y="36309"/>
                </a:lnTo>
                <a:lnTo>
                  <a:pt x="2855" y="50442"/>
                </a:lnTo>
                <a:lnTo>
                  <a:pt x="10641" y="61983"/>
                </a:lnTo>
                <a:lnTo>
                  <a:pt x="22186" y="69765"/>
                </a:lnTo>
                <a:lnTo>
                  <a:pt x="36321" y="72618"/>
                </a:lnTo>
                <a:lnTo>
                  <a:pt x="50455" y="69765"/>
                </a:lnTo>
                <a:lnTo>
                  <a:pt x="61996" y="61983"/>
                </a:lnTo>
                <a:lnTo>
                  <a:pt x="69777" y="50442"/>
                </a:lnTo>
                <a:lnTo>
                  <a:pt x="72631" y="36309"/>
                </a:lnTo>
                <a:lnTo>
                  <a:pt x="69777" y="22181"/>
                </a:lnTo>
                <a:lnTo>
                  <a:pt x="61996" y="10639"/>
                </a:lnTo>
                <a:lnTo>
                  <a:pt x="50455" y="2855"/>
                </a:lnTo>
                <a:lnTo>
                  <a:pt x="36321" y="0"/>
                </a:lnTo>
                <a:close/>
              </a:path>
            </a:pathLst>
          </a:custGeom>
          <a:solidFill>
            <a:srgbClr val="231F20"/>
          </a:solidFill>
        </p:spPr>
        <p:txBody>
          <a:bodyPr wrap="square" lIns="0" tIns="0" rIns="0" bIns="0" rtlCol="0"/>
          <a:lstStyle/>
          <a:p>
            <a:endParaRPr/>
          </a:p>
        </p:txBody>
      </p:sp>
      <p:sp>
        <p:nvSpPr>
          <p:cNvPr id="84" name="object 84"/>
          <p:cNvSpPr/>
          <p:nvPr/>
        </p:nvSpPr>
        <p:spPr>
          <a:xfrm>
            <a:off x="2498299" y="9988427"/>
            <a:ext cx="73014" cy="73014"/>
          </a:xfrm>
          <a:custGeom>
            <a:avLst/>
            <a:gdLst/>
            <a:ahLst/>
            <a:cxnLst/>
            <a:rect l="l" t="t" r="r" b="b"/>
            <a:pathLst>
              <a:path w="73025" h="73025">
                <a:moveTo>
                  <a:pt x="36309" y="0"/>
                </a:moveTo>
                <a:lnTo>
                  <a:pt x="22181" y="2855"/>
                </a:lnTo>
                <a:lnTo>
                  <a:pt x="10639" y="10639"/>
                </a:lnTo>
                <a:lnTo>
                  <a:pt x="2855" y="22181"/>
                </a:lnTo>
                <a:lnTo>
                  <a:pt x="0" y="36309"/>
                </a:lnTo>
                <a:lnTo>
                  <a:pt x="2855" y="50442"/>
                </a:lnTo>
                <a:lnTo>
                  <a:pt x="10639" y="61983"/>
                </a:lnTo>
                <a:lnTo>
                  <a:pt x="22181" y="69765"/>
                </a:lnTo>
                <a:lnTo>
                  <a:pt x="36309" y="72618"/>
                </a:lnTo>
                <a:lnTo>
                  <a:pt x="50447" y="69765"/>
                </a:lnTo>
                <a:lnTo>
                  <a:pt x="61988" y="61983"/>
                </a:lnTo>
                <a:lnTo>
                  <a:pt x="69767" y="50442"/>
                </a:lnTo>
                <a:lnTo>
                  <a:pt x="72618" y="36309"/>
                </a:lnTo>
                <a:lnTo>
                  <a:pt x="69767" y="22181"/>
                </a:lnTo>
                <a:lnTo>
                  <a:pt x="61988" y="10639"/>
                </a:lnTo>
                <a:lnTo>
                  <a:pt x="50447" y="2855"/>
                </a:lnTo>
                <a:lnTo>
                  <a:pt x="36309" y="0"/>
                </a:lnTo>
                <a:close/>
              </a:path>
            </a:pathLst>
          </a:custGeom>
          <a:solidFill>
            <a:srgbClr val="231F20"/>
          </a:solidFill>
        </p:spPr>
        <p:txBody>
          <a:bodyPr wrap="square" lIns="0" tIns="0" rIns="0" bIns="0" rtlCol="0"/>
          <a:lstStyle/>
          <a:p>
            <a:endParaRPr/>
          </a:p>
        </p:txBody>
      </p:sp>
      <p:sp>
        <p:nvSpPr>
          <p:cNvPr id="85" name="object 85"/>
          <p:cNvSpPr/>
          <p:nvPr/>
        </p:nvSpPr>
        <p:spPr>
          <a:xfrm>
            <a:off x="2624748" y="9988427"/>
            <a:ext cx="73014" cy="73014"/>
          </a:xfrm>
          <a:custGeom>
            <a:avLst/>
            <a:gdLst/>
            <a:ahLst/>
            <a:cxnLst/>
            <a:rect l="l" t="t" r="r" b="b"/>
            <a:pathLst>
              <a:path w="73025" h="73025">
                <a:moveTo>
                  <a:pt x="72631" y="36309"/>
                </a:moveTo>
                <a:lnTo>
                  <a:pt x="69777" y="50442"/>
                </a:lnTo>
                <a:lnTo>
                  <a:pt x="61996" y="61983"/>
                </a:lnTo>
                <a:lnTo>
                  <a:pt x="50455" y="69765"/>
                </a:lnTo>
                <a:lnTo>
                  <a:pt x="36321" y="72618"/>
                </a:lnTo>
                <a:lnTo>
                  <a:pt x="22186" y="69765"/>
                </a:lnTo>
                <a:lnTo>
                  <a:pt x="10641" y="61983"/>
                </a:lnTo>
                <a:lnTo>
                  <a:pt x="2855" y="50442"/>
                </a:lnTo>
                <a:lnTo>
                  <a:pt x="0" y="36309"/>
                </a:lnTo>
                <a:lnTo>
                  <a:pt x="2855" y="22181"/>
                </a:lnTo>
                <a:lnTo>
                  <a:pt x="10641" y="10639"/>
                </a:lnTo>
                <a:lnTo>
                  <a:pt x="22186" y="2855"/>
                </a:lnTo>
                <a:lnTo>
                  <a:pt x="36321" y="0"/>
                </a:lnTo>
                <a:lnTo>
                  <a:pt x="50455" y="2855"/>
                </a:lnTo>
                <a:lnTo>
                  <a:pt x="61996" y="10639"/>
                </a:lnTo>
                <a:lnTo>
                  <a:pt x="69777" y="22181"/>
                </a:lnTo>
                <a:lnTo>
                  <a:pt x="72631" y="36309"/>
                </a:lnTo>
                <a:close/>
              </a:path>
            </a:pathLst>
          </a:custGeom>
          <a:ln w="6349">
            <a:solidFill>
              <a:srgbClr val="231F20"/>
            </a:solidFill>
          </a:ln>
        </p:spPr>
        <p:txBody>
          <a:bodyPr wrap="square" lIns="0" tIns="0" rIns="0" bIns="0" rtlCol="0"/>
          <a:lstStyle/>
          <a:p>
            <a:endParaRPr/>
          </a:p>
        </p:txBody>
      </p:sp>
      <p:sp>
        <p:nvSpPr>
          <p:cNvPr id="86" name="object 86"/>
          <p:cNvSpPr/>
          <p:nvPr/>
        </p:nvSpPr>
        <p:spPr>
          <a:xfrm>
            <a:off x="1481383" y="9709069"/>
            <a:ext cx="73014" cy="73014"/>
          </a:xfrm>
          <a:custGeom>
            <a:avLst/>
            <a:gdLst/>
            <a:ahLst/>
            <a:cxnLst/>
            <a:rect l="l" t="t" r="r" b="b"/>
            <a:pathLst>
              <a:path w="73025" h="73025">
                <a:moveTo>
                  <a:pt x="36321" y="0"/>
                </a:moveTo>
                <a:lnTo>
                  <a:pt x="22186" y="2855"/>
                </a:lnTo>
                <a:lnTo>
                  <a:pt x="10641" y="10639"/>
                </a:lnTo>
                <a:lnTo>
                  <a:pt x="2855" y="22181"/>
                </a:lnTo>
                <a:lnTo>
                  <a:pt x="0" y="36309"/>
                </a:lnTo>
                <a:lnTo>
                  <a:pt x="2855" y="50442"/>
                </a:lnTo>
                <a:lnTo>
                  <a:pt x="10641" y="61983"/>
                </a:lnTo>
                <a:lnTo>
                  <a:pt x="22186" y="69765"/>
                </a:lnTo>
                <a:lnTo>
                  <a:pt x="36321" y="72618"/>
                </a:lnTo>
                <a:lnTo>
                  <a:pt x="50455" y="69765"/>
                </a:lnTo>
                <a:lnTo>
                  <a:pt x="61996" y="61983"/>
                </a:lnTo>
                <a:lnTo>
                  <a:pt x="69777" y="50442"/>
                </a:lnTo>
                <a:lnTo>
                  <a:pt x="72631" y="36309"/>
                </a:lnTo>
                <a:lnTo>
                  <a:pt x="69777" y="22181"/>
                </a:lnTo>
                <a:lnTo>
                  <a:pt x="61996" y="10639"/>
                </a:lnTo>
                <a:lnTo>
                  <a:pt x="50455" y="2855"/>
                </a:lnTo>
                <a:lnTo>
                  <a:pt x="36321" y="0"/>
                </a:lnTo>
                <a:close/>
              </a:path>
            </a:pathLst>
          </a:custGeom>
          <a:solidFill>
            <a:srgbClr val="231F20"/>
          </a:solidFill>
        </p:spPr>
        <p:txBody>
          <a:bodyPr wrap="square" lIns="0" tIns="0" rIns="0" bIns="0" rtlCol="0"/>
          <a:lstStyle/>
          <a:p>
            <a:endParaRPr/>
          </a:p>
        </p:txBody>
      </p:sp>
      <p:sp>
        <p:nvSpPr>
          <p:cNvPr id="87" name="object 87"/>
          <p:cNvSpPr/>
          <p:nvPr/>
        </p:nvSpPr>
        <p:spPr>
          <a:xfrm>
            <a:off x="1608899" y="9709069"/>
            <a:ext cx="73014" cy="73014"/>
          </a:xfrm>
          <a:custGeom>
            <a:avLst/>
            <a:gdLst/>
            <a:ahLst/>
            <a:cxnLst/>
            <a:rect l="l" t="t" r="r" b="b"/>
            <a:pathLst>
              <a:path w="73025" h="73025">
                <a:moveTo>
                  <a:pt x="36309" y="0"/>
                </a:moveTo>
                <a:lnTo>
                  <a:pt x="22181" y="2855"/>
                </a:lnTo>
                <a:lnTo>
                  <a:pt x="10639" y="10639"/>
                </a:lnTo>
                <a:lnTo>
                  <a:pt x="2855" y="22181"/>
                </a:lnTo>
                <a:lnTo>
                  <a:pt x="0" y="36309"/>
                </a:lnTo>
                <a:lnTo>
                  <a:pt x="2855" y="50442"/>
                </a:lnTo>
                <a:lnTo>
                  <a:pt x="10639" y="61983"/>
                </a:lnTo>
                <a:lnTo>
                  <a:pt x="22181" y="69765"/>
                </a:lnTo>
                <a:lnTo>
                  <a:pt x="36309" y="72618"/>
                </a:lnTo>
                <a:lnTo>
                  <a:pt x="50447" y="69765"/>
                </a:lnTo>
                <a:lnTo>
                  <a:pt x="61988" y="61983"/>
                </a:lnTo>
                <a:lnTo>
                  <a:pt x="69767" y="50442"/>
                </a:lnTo>
                <a:lnTo>
                  <a:pt x="72618" y="36309"/>
                </a:lnTo>
                <a:lnTo>
                  <a:pt x="69767" y="22181"/>
                </a:lnTo>
                <a:lnTo>
                  <a:pt x="61988" y="10639"/>
                </a:lnTo>
                <a:lnTo>
                  <a:pt x="50447" y="2855"/>
                </a:lnTo>
                <a:lnTo>
                  <a:pt x="36309" y="0"/>
                </a:lnTo>
                <a:close/>
              </a:path>
            </a:pathLst>
          </a:custGeom>
          <a:solidFill>
            <a:srgbClr val="231F20"/>
          </a:solidFill>
        </p:spPr>
        <p:txBody>
          <a:bodyPr wrap="square" lIns="0" tIns="0" rIns="0" bIns="0" rtlCol="0"/>
          <a:lstStyle/>
          <a:p>
            <a:endParaRPr/>
          </a:p>
        </p:txBody>
      </p:sp>
      <p:sp>
        <p:nvSpPr>
          <p:cNvPr id="88" name="object 88"/>
          <p:cNvSpPr/>
          <p:nvPr/>
        </p:nvSpPr>
        <p:spPr>
          <a:xfrm>
            <a:off x="1735346" y="9709069"/>
            <a:ext cx="73014" cy="73014"/>
          </a:xfrm>
          <a:custGeom>
            <a:avLst/>
            <a:gdLst/>
            <a:ahLst/>
            <a:cxnLst/>
            <a:rect l="l" t="t" r="r" b="b"/>
            <a:pathLst>
              <a:path w="73025" h="73025">
                <a:moveTo>
                  <a:pt x="36321" y="0"/>
                </a:moveTo>
                <a:lnTo>
                  <a:pt x="22186" y="2855"/>
                </a:lnTo>
                <a:lnTo>
                  <a:pt x="10641" y="10639"/>
                </a:lnTo>
                <a:lnTo>
                  <a:pt x="2855" y="22181"/>
                </a:lnTo>
                <a:lnTo>
                  <a:pt x="0" y="36309"/>
                </a:lnTo>
                <a:lnTo>
                  <a:pt x="2855" y="50442"/>
                </a:lnTo>
                <a:lnTo>
                  <a:pt x="10641" y="61983"/>
                </a:lnTo>
                <a:lnTo>
                  <a:pt x="22186" y="69765"/>
                </a:lnTo>
                <a:lnTo>
                  <a:pt x="36321" y="72618"/>
                </a:lnTo>
                <a:lnTo>
                  <a:pt x="50455" y="69765"/>
                </a:lnTo>
                <a:lnTo>
                  <a:pt x="61996" y="61983"/>
                </a:lnTo>
                <a:lnTo>
                  <a:pt x="69777" y="50442"/>
                </a:lnTo>
                <a:lnTo>
                  <a:pt x="72631" y="36309"/>
                </a:lnTo>
                <a:lnTo>
                  <a:pt x="69777" y="22181"/>
                </a:lnTo>
                <a:lnTo>
                  <a:pt x="61996" y="10639"/>
                </a:lnTo>
                <a:lnTo>
                  <a:pt x="50455" y="2855"/>
                </a:lnTo>
                <a:lnTo>
                  <a:pt x="36321" y="0"/>
                </a:lnTo>
                <a:close/>
              </a:path>
            </a:pathLst>
          </a:custGeom>
          <a:solidFill>
            <a:srgbClr val="231F20"/>
          </a:solidFill>
        </p:spPr>
        <p:txBody>
          <a:bodyPr wrap="square" lIns="0" tIns="0" rIns="0" bIns="0" rtlCol="0"/>
          <a:lstStyle/>
          <a:p>
            <a:endParaRPr/>
          </a:p>
        </p:txBody>
      </p:sp>
      <p:sp>
        <p:nvSpPr>
          <p:cNvPr id="89" name="object 89"/>
          <p:cNvSpPr/>
          <p:nvPr/>
        </p:nvSpPr>
        <p:spPr>
          <a:xfrm>
            <a:off x="1862861" y="9709069"/>
            <a:ext cx="73014" cy="73014"/>
          </a:xfrm>
          <a:custGeom>
            <a:avLst/>
            <a:gdLst/>
            <a:ahLst/>
            <a:cxnLst/>
            <a:rect l="l" t="t" r="r" b="b"/>
            <a:pathLst>
              <a:path w="73025" h="73025">
                <a:moveTo>
                  <a:pt x="36309" y="0"/>
                </a:moveTo>
                <a:lnTo>
                  <a:pt x="22181" y="2855"/>
                </a:lnTo>
                <a:lnTo>
                  <a:pt x="10639" y="10639"/>
                </a:lnTo>
                <a:lnTo>
                  <a:pt x="2855" y="22181"/>
                </a:lnTo>
                <a:lnTo>
                  <a:pt x="0" y="36309"/>
                </a:lnTo>
                <a:lnTo>
                  <a:pt x="2855" y="50442"/>
                </a:lnTo>
                <a:lnTo>
                  <a:pt x="10639" y="61983"/>
                </a:lnTo>
                <a:lnTo>
                  <a:pt x="22181" y="69765"/>
                </a:lnTo>
                <a:lnTo>
                  <a:pt x="36309" y="72618"/>
                </a:lnTo>
                <a:lnTo>
                  <a:pt x="50447" y="69765"/>
                </a:lnTo>
                <a:lnTo>
                  <a:pt x="61988" y="61983"/>
                </a:lnTo>
                <a:lnTo>
                  <a:pt x="69767" y="50442"/>
                </a:lnTo>
                <a:lnTo>
                  <a:pt x="72618" y="36309"/>
                </a:lnTo>
                <a:lnTo>
                  <a:pt x="69767" y="22181"/>
                </a:lnTo>
                <a:lnTo>
                  <a:pt x="61988" y="10639"/>
                </a:lnTo>
                <a:lnTo>
                  <a:pt x="50447" y="2855"/>
                </a:lnTo>
                <a:lnTo>
                  <a:pt x="36309" y="0"/>
                </a:lnTo>
                <a:close/>
              </a:path>
            </a:pathLst>
          </a:custGeom>
          <a:solidFill>
            <a:srgbClr val="231F20"/>
          </a:solidFill>
        </p:spPr>
        <p:txBody>
          <a:bodyPr wrap="square" lIns="0" tIns="0" rIns="0" bIns="0" rtlCol="0"/>
          <a:lstStyle/>
          <a:p>
            <a:endParaRPr/>
          </a:p>
        </p:txBody>
      </p:sp>
      <p:sp>
        <p:nvSpPr>
          <p:cNvPr id="90" name="object 90"/>
          <p:cNvSpPr/>
          <p:nvPr/>
        </p:nvSpPr>
        <p:spPr>
          <a:xfrm>
            <a:off x="1989308" y="9709069"/>
            <a:ext cx="73014" cy="73014"/>
          </a:xfrm>
          <a:custGeom>
            <a:avLst/>
            <a:gdLst/>
            <a:ahLst/>
            <a:cxnLst/>
            <a:rect l="l" t="t" r="r" b="b"/>
            <a:pathLst>
              <a:path w="73025" h="73025">
                <a:moveTo>
                  <a:pt x="36321" y="0"/>
                </a:moveTo>
                <a:lnTo>
                  <a:pt x="22186" y="2855"/>
                </a:lnTo>
                <a:lnTo>
                  <a:pt x="10641" y="10639"/>
                </a:lnTo>
                <a:lnTo>
                  <a:pt x="2855" y="22181"/>
                </a:lnTo>
                <a:lnTo>
                  <a:pt x="0" y="36309"/>
                </a:lnTo>
                <a:lnTo>
                  <a:pt x="2855" y="50442"/>
                </a:lnTo>
                <a:lnTo>
                  <a:pt x="10641" y="61983"/>
                </a:lnTo>
                <a:lnTo>
                  <a:pt x="22186" y="69765"/>
                </a:lnTo>
                <a:lnTo>
                  <a:pt x="36321" y="72618"/>
                </a:lnTo>
                <a:lnTo>
                  <a:pt x="50455" y="69765"/>
                </a:lnTo>
                <a:lnTo>
                  <a:pt x="61996" y="61983"/>
                </a:lnTo>
                <a:lnTo>
                  <a:pt x="69777" y="50442"/>
                </a:lnTo>
                <a:lnTo>
                  <a:pt x="72631" y="36309"/>
                </a:lnTo>
                <a:lnTo>
                  <a:pt x="69777" y="22181"/>
                </a:lnTo>
                <a:lnTo>
                  <a:pt x="61996" y="10639"/>
                </a:lnTo>
                <a:lnTo>
                  <a:pt x="50455" y="2855"/>
                </a:lnTo>
                <a:lnTo>
                  <a:pt x="36321" y="0"/>
                </a:lnTo>
                <a:close/>
              </a:path>
            </a:pathLst>
          </a:custGeom>
          <a:solidFill>
            <a:srgbClr val="231F20"/>
          </a:solidFill>
        </p:spPr>
        <p:txBody>
          <a:bodyPr wrap="square" lIns="0" tIns="0" rIns="0" bIns="0" rtlCol="0"/>
          <a:lstStyle/>
          <a:p>
            <a:endParaRPr/>
          </a:p>
        </p:txBody>
      </p:sp>
      <p:sp>
        <p:nvSpPr>
          <p:cNvPr id="91" name="object 91"/>
          <p:cNvSpPr/>
          <p:nvPr/>
        </p:nvSpPr>
        <p:spPr>
          <a:xfrm>
            <a:off x="1483567" y="9988427"/>
            <a:ext cx="73014" cy="73014"/>
          </a:xfrm>
          <a:custGeom>
            <a:avLst/>
            <a:gdLst/>
            <a:ahLst/>
            <a:cxnLst/>
            <a:rect l="l" t="t" r="r" b="b"/>
            <a:pathLst>
              <a:path w="73025" h="73025">
                <a:moveTo>
                  <a:pt x="36321" y="0"/>
                </a:moveTo>
                <a:lnTo>
                  <a:pt x="22186" y="2855"/>
                </a:lnTo>
                <a:lnTo>
                  <a:pt x="10641" y="10639"/>
                </a:lnTo>
                <a:lnTo>
                  <a:pt x="2855" y="22181"/>
                </a:lnTo>
                <a:lnTo>
                  <a:pt x="0" y="36309"/>
                </a:lnTo>
                <a:lnTo>
                  <a:pt x="2855" y="50442"/>
                </a:lnTo>
                <a:lnTo>
                  <a:pt x="10641" y="61983"/>
                </a:lnTo>
                <a:lnTo>
                  <a:pt x="22186" y="69765"/>
                </a:lnTo>
                <a:lnTo>
                  <a:pt x="36321" y="72618"/>
                </a:lnTo>
                <a:lnTo>
                  <a:pt x="50455" y="69765"/>
                </a:lnTo>
                <a:lnTo>
                  <a:pt x="61996" y="61983"/>
                </a:lnTo>
                <a:lnTo>
                  <a:pt x="69777" y="50442"/>
                </a:lnTo>
                <a:lnTo>
                  <a:pt x="72631" y="36309"/>
                </a:lnTo>
                <a:lnTo>
                  <a:pt x="69777" y="22181"/>
                </a:lnTo>
                <a:lnTo>
                  <a:pt x="61996" y="10639"/>
                </a:lnTo>
                <a:lnTo>
                  <a:pt x="50455" y="2855"/>
                </a:lnTo>
                <a:lnTo>
                  <a:pt x="36321" y="0"/>
                </a:lnTo>
                <a:close/>
              </a:path>
            </a:pathLst>
          </a:custGeom>
          <a:solidFill>
            <a:srgbClr val="231F20"/>
          </a:solidFill>
        </p:spPr>
        <p:txBody>
          <a:bodyPr wrap="square" lIns="0" tIns="0" rIns="0" bIns="0" rtlCol="0"/>
          <a:lstStyle/>
          <a:p>
            <a:endParaRPr/>
          </a:p>
        </p:txBody>
      </p:sp>
      <p:sp>
        <p:nvSpPr>
          <p:cNvPr id="92" name="object 92"/>
          <p:cNvSpPr/>
          <p:nvPr/>
        </p:nvSpPr>
        <p:spPr>
          <a:xfrm>
            <a:off x="1611081" y="9988427"/>
            <a:ext cx="73014" cy="73014"/>
          </a:xfrm>
          <a:custGeom>
            <a:avLst/>
            <a:gdLst/>
            <a:ahLst/>
            <a:cxnLst/>
            <a:rect l="l" t="t" r="r" b="b"/>
            <a:pathLst>
              <a:path w="73025" h="73025">
                <a:moveTo>
                  <a:pt x="36309" y="0"/>
                </a:moveTo>
                <a:lnTo>
                  <a:pt x="22181" y="2855"/>
                </a:lnTo>
                <a:lnTo>
                  <a:pt x="10639" y="10639"/>
                </a:lnTo>
                <a:lnTo>
                  <a:pt x="2855" y="22181"/>
                </a:lnTo>
                <a:lnTo>
                  <a:pt x="0" y="36309"/>
                </a:lnTo>
                <a:lnTo>
                  <a:pt x="2855" y="50442"/>
                </a:lnTo>
                <a:lnTo>
                  <a:pt x="10639" y="61983"/>
                </a:lnTo>
                <a:lnTo>
                  <a:pt x="22181" y="69765"/>
                </a:lnTo>
                <a:lnTo>
                  <a:pt x="36309" y="72618"/>
                </a:lnTo>
                <a:lnTo>
                  <a:pt x="50447" y="69765"/>
                </a:lnTo>
                <a:lnTo>
                  <a:pt x="61988" y="61983"/>
                </a:lnTo>
                <a:lnTo>
                  <a:pt x="69767" y="50442"/>
                </a:lnTo>
                <a:lnTo>
                  <a:pt x="72618" y="36309"/>
                </a:lnTo>
                <a:lnTo>
                  <a:pt x="69767" y="22181"/>
                </a:lnTo>
                <a:lnTo>
                  <a:pt x="61988" y="10639"/>
                </a:lnTo>
                <a:lnTo>
                  <a:pt x="50447" y="2855"/>
                </a:lnTo>
                <a:lnTo>
                  <a:pt x="36309" y="0"/>
                </a:lnTo>
                <a:close/>
              </a:path>
            </a:pathLst>
          </a:custGeom>
          <a:solidFill>
            <a:srgbClr val="231F20"/>
          </a:solidFill>
        </p:spPr>
        <p:txBody>
          <a:bodyPr wrap="square" lIns="0" tIns="0" rIns="0" bIns="0" rtlCol="0"/>
          <a:lstStyle/>
          <a:p>
            <a:endParaRPr/>
          </a:p>
        </p:txBody>
      </p:sp>
      <p:sp>
        <p:nvSpPr>
          <p:cNvPr id="93" name="object 93"/>
          <p:cNvSpPr/>
          <p:nvPr/>
        </p:nvSpPr>
        <p:spPr>
          <a:xfrm>
            <a:off x="1737529" y="9988427"/>
            <a:ext cx="73014" cy="73014"/>
          </a:xfrm>
          <a:custGeom>
            <a:avLst/>
            <a:gdLst/>
            <a:ahLst/>
            <a:cxnLst/>
            <a:rect l="l" t="t" r="r" b="b"/>
            <a:pathLst>
              <a:path w="73025" h="73025">
                <a:moveTo>
                  <a:pt x="36321" y="0"/>
                </a:moveTo>
                <a:lnTo>
                  <a:pt x="22186" y="2855"/>
                </a:lnTo>
                <a:lnTo>
                  <a:pt x="10641" y="10639"/>
                </a:lnTo>
                <a:lnTo>
                  <a:pt x="2855" y="22181"/>
                </a:lnTo>
                <a:lnTo>
                  <a:pt x="0" y="36309"/>
                </a:lnTo>
                <a:lnTo>
                  <a:pt x="2855" y="50442"/>
                </a:lnTo>
                <a:lnTo>
                  <a:pt x="10641" y="61983"/>
                </a:lnTo>
                <a:lnTo>
                  <a:pt x="22186" y="69765"/>
                </a:lnTo>
                <a:lnTo>
                  <a:pt x="36321" y="72618"/>
                </a:lnTo>
                <a:lnTo>
                  <a:pt x="50455" y="69765"/>
                </a:lnTo>
                <a:lnTo>
                  <a:pt x="61996" y="61983"/>
                </a:lnTo>
                <a:lnTo>
                  <a:pt x="69777" y="50442"/>
                </a:lnTo>
                <a:lnTo>
                  <a:pt x="72631" y="36309"/>
                </a:lnTo>
                <a:lnTo>
                  <a:pt x="69777" y="22181"/>
                </a:lnTo>
                <a:lnTo>
                  <a:pt x="61996" y="10639"/>
                </a:lnTo>
                <a:lnTo>
                  <a:pt x="50455" y="2855"/>
                </a:lnTo>
                <a:lnTo>
                  <a:pt x="36321" y="0"/>
                </a:lnTo>
                <a:close/>
              </a:path>
            </a:pathLst>
          </a:custGeom>
          <a:solidFill>
            <a:srgbClr val="231F20"/>
          </a:solidFill>
        </p:spPr>
        <p:txBody>
          <a:bodyPr wrap="square" lIns="0" tIns="0" rIns="0" bIns="0" rtlCol="0"/>
          <a:lstStyle/>
          <a:p>
            <a:endParaRPr/>
          </a:p>
        </p:txBody>
      </p:sp>
      <p:sp>
        <p:nvSpPr>
          <p:cNvPr id="94" name="object 94"/>
          <p:cNvSpPr/>
          <p:nvPr/>
        </p:nvSpPr>
        <p:spPr>
          <a:xfrm>
            <a:off x="1865044" y="9988427"/>
            <a:ext cx="73014" cy="73014"/>
          </a:xfrm>
          <a:custGeom>
            <a:avLst/>
            <a:gdLst/>
            <a:ahLst/>
            <a:cxnLst/>
            <a:rect l="l" t="t" r="r" b="b"/>
            <a:pathLst>
              <a:path w="73025" h="73025">
                <a:moveTo>
                  <a:pt x="36309" y="0"/>
                </a:moveTo>
                <a:lnTo>
                  <a:pt x="22181" y="2855"/>
                </a:lnTo>
                <a:lnTo>
                  <a:pt x="10639" y="10639"/>
                </a:lnTo>
                <a:lnTo>
                  <a:pt x="2855" y="22181"/>
                </a:lnTo>
                <a:lnTo>
                  <a:pt x="0" y="36309"/>
                </a:lnTo>
                <a:lnTo>
                  <a:pt x="2855" y="50442"/>
                </a:lnTo>
                <a:lnTo>
                  <a:pt x="10639" y="61983"/>
                </a:lnTo>
                <a:lnTo>
                  <a:pt x="22181" y="69765"/>
                </a:lnTo>
                <a:lnTo>
                  <a:pt x="36309" y="72618"/>
                </a:lnTo>
                <a:lnTo>
                  <a:pt x="50447" y="69765"/>
                </a:lnTo>
                <a:lnTo>
                  <a:pt x="61988" y="61983"/>
                </a:lnTo>
                <a:lnTo>
                  <a:pt x="69767" y="50442"/>
                </a:lnTo>
                <a:lnTo>
                  <a:pt x="72618" y="36309"/>
                </a:lnTo>
                <a:lnTo>
                  <a:pt x="69767" y="22181"/>
                </a:lnTo>
                <a:lnTo>
                  <a:pt x="61988" y="10639"/>
                </a:lnTo>
                <a:lnTo>
                  <a:pt x="50447" y="2855"/>
                </a:lnTo>
                <a:lnTo>
                  <a:pt x="36309" y="0"/>
                </a:lnTo>
                <a:close/>
              </a:path>
            </a:pathLst>
          </a:custGeom>
          <a:solidFill>
            <a:srgbClr val="231F20"/>
          </a:solidFill>
        </p:spPr>
        <p:txBody>
          <a:bodyPr wrap="square" lIns="0" tIns="0" rIns="0" bIns="0" rtlCol="0"/>
          <a:lstStyle/>
          <a:p>
            <a:endParaRPr/>
          </a:p>
        </p:txBody>
      </p:sp>
      <p:sp>
        <p:nvSpPr>
          <p:cNvPr id="95" name="object 95"/>
          <p:cNvSpPr/>
          <p:nvPr/>
        </p:nvSpPr>
        <p:spPr>
          <a:xfrm>
            <a:off x="1991492" y="9988427"/>
            <a:ext cx="73014" cy="73014"/>
          </a:xfrm>
          <a:custGeom>
            <a:avLst/>
            <a:gdLst/>
            <a:ahLst/>
            <a:cxnLst/>
            <a:rect l="l" t="t" r="r" b="b"/>
            <a:pathLst>
              <a:path w="73025" h="73025">
                <a:moveTo>
                  <a:pt x="36321" y="0"/>
                </a:moveTo>
                <a:lnTo>
                  <a:pt x="22186" y="2855"/>
                </a:lnTo>
                <a:lnTo>
                  <a:pt x="10641" y="10639"/>
                </a:lnTo>
                <a:lnTo>
                  <a:pt x="2855" y="22181"/>
                </a:lnTo>
                <a:lnTo>
                  <a:pt x="0" y="36309"/>
                </a:lnTo>
                <a:lnTo>
                  <a:pt x="2855" y="50442"/>
                </a:lnTo>
                <a:lnTo>
                  <a:pt x="10641" y="61983"/>
                </a:lnTo>
                <a:lnTo>
                  <a:pt x="22186" y="69765"/>
                </a:lnTo>
                <a:lnTo>
                  <a:pt x="36321" y="72618"/>
                </a:lnTo>
                <a:lnTo>
                  <a:pt x="50455" y="69765"/>
                </a:lnTo>
                <a:lnTo>
                  <a:pt x="61996" y="61983"/>
                </a:lnTo>
                <a:lnTo>
                  <a:pt x="69777" y="50442"/>
                </a:lnTo>
                <a:lnTo>
                  <a:pt x="72631" y="36309"/>
                </a:lnTo>
                <a:lnTo>
                  <a:pt x="69777" y="22181"/>
                </a:lnTo>
                <a:lnTo>
                  <a:pt x="61996" y="10639"/>
                </a:lnTo>
                <a:lnTo>
                  <a:pt x="50455" y="2855"/>
                </a:lnTo>
                <a:lnTo>
                  <a:pt x="36321" y="0"/>
                </a:lnTo>
                <a:close/>
              </a:path>
            </a:pathLst>
          </a:custGeom>
          <a:solidFill>
            <a:srgbClr val="231F20"/>
          </a:solidFill>
        </p:spPr>
        <p:txBody>
          <a:bodyPr wrap="square" lIns="0" tIns="0" rIns="0" bIns="0" rtlCol="0"/>
          <a:lstStyle/>
          <a:p>
            <a:endParaRPr/>
          </a:p>
        </p:txBody>
      </p:sp>
      <p:sp>
        <p:nvSpPr>
          <p:cNvPr id="96" name="object 96"/>
          <p:cNvSpPr/>
          <p:nvPr/>
        </p:nvSpPr>
        <p:spPr>
          <a:xfrm>
            <a:off x="1483571" y="7838495"/>
            <a:ext cx="73014" cy="73014"/>
          </a:xfrm>
          <a:custGeom>
            <a:avLst/>
            <a:gdLst/>
            <a:ahLst/>
            <a:cxnLst/>
            <a:rect l="l" t="t" r="r" b="b"/>
            <a:pathLst>
              <a:path w="73025" h="73025">
                <a:moveTo>
                  <a:pt x="36321" y="0"/>
                </a:moveTo>
                <a:lnTo>
                  <a:pt x="22186" y="2855"/>
                </a:lnTo>
                <a:lnTo>
                  <a:pt x="10641" y="10639"/>
                </a:lnTo>
                <a:lnTo>
                  <a:pt x="2855" y="22181"/>
                </a:lnTo>
                <a:lnTo>
                  <a:pt x="0" y="36309"/>
                </a:lnTo>
                <a:lnTo>
                  <a:pt x="2855" y="50442"/>
                </a:lnTo>
                <a:lnTo>
                  <a:pt x="10641" y="61983"/>
                </a:lnTo>
                <a:lnTo>
                  <a:pt x="22186" y="69765"/>
                </a:lnTo>
                <a:lnTo>
                  <a:pt x="36321" y="72618"/>
                </a:lnTo>
                <a:lnTo>
                  <a:pt x="50455" y="69765"/>
                </a:lnTo>
                <a:lnTo>
                  <a:pt x="61996" y="61983"/>
                </a:lnTo>
                <a:lnTo>
                  <a:pt x="69777" y="50442"/>
                </a:lnTo>
                <a:lnTo>
                  <a:pt x="72631" y="36309"/>
                </a:lnTo>
                <a:lnTo>
                  <a:pt x="69777" y="22181"/>
                </a:lnTo>
                <a:lnTo>
                  <a:pt x="61996" y="10639"/>
                </a:lnTo>
                <a:lnTo>
                  <a:pt x="50455" y="2855"/>
                </a:lnTo>
                <a:lnTo>
                  <a:pt x="36321" y="0"/>
                </a:lnTo>
                <a:close/>
              </a:path>
            </a:pathLst>
          </a:custGeom>
          <a:solidFill>
            <a:srgbClr val="231F20"/>
          </a:solidFill>
        </p:spPr>
        <p:txBody>
          <a:bodyPr wrap="square" lIns="0" tIns="0" rIns="0" bIns="0" rtlCol="0"/>
          <a:lstStyle/>
          <a:p>
            <a:endParaRPr/>
          </a:p>
        </p:txBody>
      </p:sp>
      <p:sp>
        <p:nvSpPr>
          <p:cNvPr id="97" name="object 97"/>
          <p:cNvSpPr/>
          <p:nvPr/>
        </p:nvSpPr>
        <p:spPr>
          <a:xfrm>
            <a:off x="1611086" y="7838495"/>
            <a:ext cx="73014" cy="73014"/>
          </a:xfrm>
          <a:custGeom>
            <a:avLst/>
            <a:gdLst/>
            <a:ahLst/>
            <a:cxnLst/>
            <a:rect l="l" t="t" r="r" b="b"/>
            <a:pathLst>
              <a:path w="73025" h="73025">
                <a:moveTo>
                  <a:pt x="36309" y="0"/>
                </a:moveTo>
                <a:lnTo>
                  <a:pt x="22181" y="2855"/>
                </a:lnTo>
                <a:lnTo>
                  <a:pt x="10639" y="10639"/>
                </a:lnTo>
                <a:lnTo>
                  <a:pt x="2855" y="22181"/>
                </a:lnTo>
                <a:lnTo>
                  <a:pt x="0" y="36309"/>
                </a:lnTo>
                <a:lnTo>
                  <a:pt x="2855" y="50442"/>
                </a:lnTo>
                <a:lnTo>
                  <a:pt x="10639" y="61983"/>
                </a:lnTo>
                <a:lnTo>
                  <a:pt x="22181" y="69765"/>
                </a:lnTo>
                <a:lnTo>
                  <a:pt x="36309" y="72618"/>
                </a:lnTo>
                <a:lnTo>
                  <a:pt x="50447" y="69765"/>
                </a:lnTo>
                <a:lnTo>
                  <a:pt x="61988" y="61983"/>
                </a:lnTo>
                <a:lnTo>
                  <a:pt x="69767" y="50442"/>
                </a:lnTo>
                <a:lnTo>
                  <a:pt x="72618" y="36309"/>
                </a:lnTo>
                <a:lnTo>
                  <a:pt x="69767" y="22181"/>
                </a:lnTo>
                <a:lnTo>
                  <a:pt x="61988" y="10639"/>
                </a:lnTo>
                <a:lnTo>
                  <a:pt x="50447" y="2855"/>
                </a:lnTo>
                <a:lnTo>
                  <a:pt x="36309" y="0"/>
                </a:lnTo>
                <a:close/>
              </a:path>
            </a:pathLst>
          </a:custGeom>
          <a:solidFill>
            <a:srgbClr val="231F20"/>
          </a:solidFill>
        </p:spPr>
        <p:txBody>
          <a:bodyPr wrap="square" lIns="0" tIns="0" rIns="0" bIns="0" rtlCol="0"/>
          <a:lstStyle/>
          <a:p>
            <a:endParaRPr/>
          </a:p>
        </p:txBody>
      </p:sp>
      <p:sp>
        <p:nvSpPr>
          <p:cNvPr id="98" name="object 98"/>
          <p:cNvSpPr/>
          <p:nvPr/>
        </p:nvSpPr>
        <p:spPr>
          <a:xfrm>
            <a:off x="1737533" y="7838495"/>
            <a:ext cx="73014" cy="73014"/>
          </a:xfrm>
          <a:custGeom>
            <a:avLst/>
            <a:gdLst/>
            <a:ahLst/>
            <a:cxnLst/>
            <a:rect l="l" t="t" r="r" b="b"/>
            <a:pathLst>
              <a:path w="73025" h="73025">
                <a:moveTo>
                  <a:pt x="36321" y="0"/>
                </a:moveTo>
                <a:lnTo>
                  <a:pt x="22186" y="2855"/>
                </a:lnTo>
                <a:lnTo>
                  <a:pt x="10641" y="10639"/>
                </a:lnTo>
                <a:lnTo>
                  <a:pt x="2855" y="22181"/>
                </a:lnTo>
                <a:lnTo>
                  <a:pt x="0" y="36309"/>
                </a:lnTo>
                <a:lnTo>
                  <a:pt x="2855" y="50442"/>
                </a:lnTo>
                <a:lnTo>
                  <a:pt x="10641" y="61983"/>
                </a:lnTo>
                <a:lnTo>
                  <a:pt x="22186" y="69765"/>
                </a:lnTo>
                <a:lnTo>
                  <a:pt x="36321" y="72618"/>
                </a:lnTo>
                <a:lnTo>
                  <a:pt x="50455" y="69765"/>
                </a:lnTo>
                <a:lnTo>
                  <a:pt x="61996" y="61983"/>
                </a:lnTo>
                <a:lnTo>
                  <a:pt x="69777" y="50442"/>
                </a:lnTo>
                <a:lnTo>
                  <a:pt x="72631" y="36309"/>
                </a:lnTo>
                <a:lnTo>
                  <a:pt x="69777" y="22181"/>
                </a:lnTo>
                <a:lnTo>
                  <a:pt x="61996" y="10639"/>
                </a:lnTo>
                <a:lnTo>
                  <a:pt x="50455" y="2855"/>
                </a:lnTo>
                <a:lnTo>
                  <a:pt x="36321" y="0"/>
                </a:lnTo>
                <a:close/>
              </a:path>
            </a:pathLst>
          </a:custGeom>
          <a:solidFill>
            <a:srgbClr val="231F20"/>
          </a:solidFill>
        </p:spPr>
        <p:txBody>
          <a:bodyPr wrap="square" lIns="0" tIns="0" rIns="0" bIns="0" rtlCol="0"/>
          <a:lstStyle/>
          <a:p>
            <a:endParaRPr/>
          </a:p>
        </p:txBody>
      </p:sp>
      <p:sp>
        <p:nvSpPr>
          <p:cNvPr id="99" name="object 99"/>
          <p:cNvSpPr/>
          <p:nvPr/>
        </p:nvSpPr>
        <p:spPr>
          <a:xfrm>
            <a:off x="1865048" y="7838495"/>
            <a:ext cx="73014" cy="73014"/>
          </a:xfrm>
          <a:custGeom>
            <a:avLst/>
            <a:gdLst/>
            <a:ahLst/>
            <a:cxnLst/>
            <a:rect l="l" t="t" r="r" b="b"/>
            <a:pathLst>
              <a:path w="73025" h="73025">
                <a:moveTo>
                  <a:pt x="36309" y="0"/>
                </a:moveTo>
                <a:lnTo>
                  <a:pt x="22181" y="2855"/>
                </a:lnTo>
                <a:lnTo>
                  <a:pt x="10639" y="10639"/>
                </a:lnTo>
                <a:lnTo>
                  <a:pt x="2855" y="22181"/>
                </a:lnTo>
                <a:lnTo>
                  <a:pt x="0" y="36309"/>
                </a:lnTo>
                <a:lnTo>
                  <a:pt x="2855" y="50442"/>
                </a:lnTo>
                <a:lnTo>
                  <a:pt x="10639" y="61983"/>
                </a:lnTo>
                <a:lnTo>
                  <a:pt x="22181" y="69765"/>
                </a:lnTo>
                <a:lnTo>
                  <a:pt x="36309" y="72618"/>
                </a:lnTo>
                <a:lnTo>
                  <a:pt x="50447" y="69765"/>
                </a:lnTo>
                <a:lnTo>
                  <a:pt x="61988" y="61983"/>
                </a:lnTo>
                <a:lnTo>
                  <a:pt x="69767" y="50442"/>
                </a:lnTo>
                <a:lnTo>
                  <a:pt x="72618" y="36309"/>
                </a:lnTo>
                <a:lnTo>
                  <a:pt x="69767" y="22181"/>
                </a:lnTo>
                <a:lnTo>
                  <a:pt x="61988" y="10639"/>
                </a:lnTo>
                <a:lnTo>
                  <a:pt x="50447" y="2855"/>
                </a:lnTo>
                <a:lnTo>
                  <a:pt x="36309" y="0"/>
                </a:lnTo>
                <a:close/>
              </a:path>
            </a:pathLst>
          </a:custGeom>
          <a:solidFill>
            <a:srgbClr val="231F20"/>
          </a:solidFill>
        </p:spPr>
        <p:txBody>
          <a:bodyPr wrap="square" lIns="0" tIns="0" rIns="0" bIns="0" rtlCol="0"/>
          <a:lstStyle/>
          <a:p>
            <a:endParaRPr/>
          </a:p>
        </p:txBody>
      </p:sp>
      <p:sp>
        <p:nvSpPr>
          <p:cNvPr id="100" name="object 100"/>
          <p:cNvSpPr/>
          <p:nvPr/>
        </p:nvSpPr>
        <p:spPr>
          <a:xfrm>
            <a:off x="1991495" y="7838495"/>
            <a:ext cx="73014" cy="73014"/>
          </a:xfrm>
          <a:custGeom>
            <a:avLst/>
            <a:gdLst/>
            <a:ahLst/>
            <a:cxnLst/>
            <a:rect l="l" t="t" r="r" b="b"/>
            <a:pathLst>
              <a:path w="73025" h="73025">
                <a:moveTo>
                  <a:pt x="36321" y="0"/>
                </a:moveTo>
                <a:lnTo>
                  <a:pt x="22186" y="2855"/>
                </a:lnTo>
                <a:lnTo>
                  <a:pt x="10641" y="10639"/>
                </a:lnTo>
                <a:lnTo>
                  <a:pt x="2855" y="22181"/>
                </a:lnTo>
                <a:lnTo>
                  <a:pt x="0" y="36309"/>
                </a:lnTo>
                <a:lnTo>
                  <a:pt x="2855" y="50442"/>
                </a:lnTo>
                <a:lnTo>
                  <a:pt x="10641" y="61983"/>
                </a:lnTo>
                <a:lnTo>
                  <a:pt x="22186" y="69765"/>
                </a:lnTo>
                <a:lnTo>
                  <a:pt x="36321" y="72618"/>
                </a:lnTo>
                <a:lnTo>
                  <a:pt x="50455" y="69765"/>
                </a:lnTo>
                <a:lnTo>
                  <a:pt x="61996" y="61983"/>
                </a:lnTo>
                <a:lnTo>
                  <a:pt x="69777" y="50442"/>
                </a:lnTo>
                <a:lnTo>
                  <a:pt x="72631" y="36309"/>
                </a:lnTo>
                <a:lnTo>
                  <a:pt x="69777" y="22181"/>
                </a:lnTo>
                <a:lnTo>
                  <a:pt x="61996" y="10639"/>
                </a:lnTo>
                <a:lnTo>
                  <a:pt x="50455" y="2855"/>
                </a:lnTo>
                <a:lnTo>
                  <a:pt x="36321" y="0"/>
                </a:lnTo>
                <a:close/>
              </a:path>
            </a:pathLst>
          </a:custGeom>
          <a:solidFill>
            <a:srgbClr val="231F20"/>
          </a:solidFill>
        </p:spPr>
        <p:txBody>
          <a:bodyPr wrap="square" lIns="0" tIns="0" rIns="0" bIns="0" rtlCol="0"/>
          <a:lstStyle/>
          <a:p>
            <a:endParaRPr/>
          </a:p>
        </p:txBody>
      </p:sp>
      <p:sp>
        <p:nvSpPr>
          <p:cNvPr id="101" name="object 101"/>
          <p:cNvSpPr/>
          <p:nvPr/>
        </p:nvSpPr>
        <p:spPr>
          <a:xfrm>
            <a:off x="2119010" y="7838495"/>
            <a:ext cx="73014" cy="73014"/>
          </a:xfrm>
          <a:custGeom>
            <a:avLst/>
            <a:gdLst/>
            <a:ahLst/>
            <a:cxnLst/>
            <a:rect l="l" t="t" r="r" b="b"/>
            <a:pathLst>
              <a:path w="73025" h="73025">
                <a:moveTo>
                  <a:pt x="36321" y="0"/>
                </a:moveTo>
                <a:lnTo>
                  <a:pt x="22186" y="2855"/>
                </a:lnTo>
                <a:lnTo>
                  <a:pt x="10641" y="10639"/>
                </a:lnTo>
                <a:lnTo>
                  <a:pt x="2855" y="22181"/>
                </a:lnTo>
                <a:lnTo>
                  <a:pt x="0" y="36309"/>
                </a:lnTo>
                <a:lnTo>
                  <a:pt x="2855" y="50442"/>
                </a:lnTo>
                <a:lnTo>
                  <a:pt x="10641" y="61983"/>
                </a:lnTo>
                <a:lnTo>
                  <a:pt x="22186" y="69765"/>
                </a:lnTo>
                <a:lnTo>
                  <a:pt x="36321" y="72618"/>
                </a:lnTo>
                <a:lnTo>
                  <a:pt x="50455" y="69765"/>
                </a:lnTo>
                <a:lnTo>
                  <a:pt x="61996" y="61983"/>
                </a:lnTo>
                <a:lnTo>
                  <a:pt x="69777" y="50442"/>
                </a:lnTo>
                <a:lnTo>
                  <a:pt x="72631" y="36309"/>
                </a:lnTo>
                <a:lnTo>
                  <a:pt x="69777" y="22181"/>
                </a:lnTo>
                <a:lnTo>
                  <a:pt x="61996" y="10639"/>
                </a:lnTo>
                <a:lnTo>
                  <a:pt x="50455" y="2855"/>
                </a:lnTo>
                <a:lnTo>
                  <a:pt x="36321" y="0"/>
                </a:lnTo>
                <a:close/>
              </a:path>
            </a:pathLst>
          </a:custGeom>
          <a:solidFill>
            <a:srgbClr val="231F20"/>
          </a:solidFill>
        </p:spPr>
        <p:txBody>
          <a:bodyPr wrap="square" lIns="0" tIns="0" rIns="0" bIns="0" rtlCol="0"/>
          <a:lstStyle/>
          <a:p>
            <a:endParaRPr/>
          </a:p>
        </p:txBody>
      </p:sp>
      <p:sp>
        <p:nvSpPr>
          <p:cNvPr id="102" name="object 102"/>
          <p:cNvSpPr/>
          <p:nvPr/>
        </p:nvSpPr>
        <p:spPr>
          <a:xfrm>
            <a:off x="2246524" y="7838495"/>
            <a:ext cx="73014" cy="73014"/>
          </a:xfrm>
          <a:custGeom>
            <a:avLst/>
            <a:gdLst/>
            <a:ahLst/>
            <a:cxnLst/>
            <a:rect l="l" t="t" r="r" b="b"/>
            <a:pathLst>
              <a:path w="73025" h="73025">
                <a:moveTo>
                  <a:pt x="36309" y="0"/>
                </a:moveTo>
                <a:lnTo>
                  <a:pt x="22181" y="2855"/>
                </a:lnTo>
                <a:lnTo>
                  <a:pt x="10639" y="10639"/>
                </a:lnTo>
                <a:lnTo>
                  <a:pt x="2855" y="22181"/>
                </a:lnTo>
                <a:lnTo>
                  <a:pt x="0" y="36309"/>
                </a:lnTo>
                <a:lnTo>
                  <a:pt x="2855" y="50442"/>
                </a:lnTo>
                <a:lnTo>
                  <a:pt x="10639" y="61983"/>
                </a:lnTo>
                <a:lnTo>
                  <a:pt x="22181" y="69765"/>
                </a:lnTo>
                <a:lnTo>
                  <a:pt x="36309" y="72618"/>
                </a:lnTo>
                <a:lnTo>
                  <a:pt x="50447" y="69765"/>
                </a:lnTo>
                <a:lnTo>
                  <a:pt x="61988" y="61983"/>
                </a:lnTo>
                <a:lnTo>
                  <a:pt x="69767" y="50442"/>
                </a:lnTo>
                <a:lnTo>
                  <a:pt x="72618" y="36309"/>
                </a:lnTo>
                <a:lnTo>
                  <a:pt x="69767" y="22181"/>
                </a:lnTo>
                <a:lnTo>
                  <a:pt x="61988" y="10639"/>
                </a:lnTo>
                <a:lnTo>
                  <a:pt x="50447" y="2855"/>
                </a:lnTo>
                <a:lnTo>
                  <a:pt x="36309" y="0"/>
                </a:lnTo>
                <a:close/>
              </a:path>
            </a:pathLst>
          </a:custGeom>
          <a:solidFill>
            <a:srgbClr val="231F20"/>
          </a:solidFill>
        </p:spPr>
        <p:txBody>
          <a:bodyPr wrap="square" lIns="0" tIns="0" rIns="0" bIns="0" rtlCol="0"/>
          <a:lstStyle/>
          <a:p>
            <a:endParaRPr/>
          </a:p>
        </p:txBody>
      </p:sp>
      <p:sp>
        <p:nvSpPr>
          <p:cNvPr id="103" name="object 103"/>
          <p:cNvSpPr/>
          <p:nvPr/>
        </p:nvSpPr>
        <p:spPr>
          <a:xfrm>
            <a:off x="2372972" y="7838495"/>
            <a:ext cx="73014" cy="73014"/>
          </a:xfrm>
          <a:custGeom>
            <a:avLst/>
            <a:gdLst/>
            <a:ahLst/>
            <a:cxnLst/>
            <a:rect l="l" t="t" r="r" b="b"/>
            <a:pathLst>
              <a:path w="73025" h="73025">
                <a:moveTo>
                  <a:pt x="36321" y="0"/>
                </a:moveTo>
                <a:lnTo>
                  <a:pt x="22186" y="2855"/>
                </a:lnTo>
                <a:lnTo>
                  <a:pt x="10641" y="10639"/>
                </a:lnTo>
                <a:lnTo>
                  <a:pt x="2855" y="22181"/>
                </a:lnTo>
                <a:lnTo>
                  <a:pt x="0" y="36309"/>
                </a:lnTo>
                <a:lnTo>
                  <a:pt x="2855" y="50442"/>
                </a:lnTo>
                <a:lnTo>
                  <a:pt x="10641" y="61983"/>
                </a:lnTo>
                <a:lnTo>
                  <a:pt x="22186" y="69765"/>
                </a:lnTo>
                <a:lnTo>
                  <a:pt x="36321" y="72618"/>
                </a:lnTo>
                <a:lnTo>
                  <a:pt x="50455" y="69765"/>
                </a:lnTo>
                <a:lnTo>
                  <a:pt x="61996" y="61983"/>
                </a:lnTo>
                <a:lnTo>
                  <a:pt x="69777" y="50442"/>
                </a:lnTo>
                <a:lnTo>
                  <a:pt x="72631" y="36309"/>
                </a:lnTo>
                <a:lnTo>
                  <a:pt x="69777" y="22181"/>
                </a:lnTo>
                <a:lnTo>
                  <a:pt x="61996" y="10639"/>
                </a:lnTo>
                <a:lnTo>
                  <a:pt x="50455" y="2855"/>
                </a:lnTo>
                <a:lnTo>
                  <a:pt x="36321" y="0"/>
                </a:lnTo>
                <a:close/>
              </a:path>
            </a:pathLst>
          </a:custGeom>
          <a:solidFill>
            <a:srgbClr val="231F20"/>
          </a:solidFill>
        </p:spPr>
        <p:txBody>
          <a:bodyPr wrap="square" lIns="0" tIns="0" rIns="0" bIns="0" rtlCol="0"/>
          <a:lstStyle/>
          <a:p>
            <a:endParaRPr/>
          </a:p>
        </p:txBody>
      </p:sp>
      <p:sp>
        <p:nvSpPr>
          <p:cNvPr id="104" name="object 104"/>
          <p:cNvSpPr/>
          <p:nvPr/>
        </p:nvSpPr>
        <p:spPr>
          <a:xfrm>
            <a:off x="2500487" y="7838495"/>
            <a:ext cx="73014" cy="73014"/>
          </a:xfrm>
          <a:custGeom>
            <a:avLst/>
            <a:gdLst/>
            <a:ahLst/>
            <a:cxnLst/>
            <a:rect l="l" t="t" r="r" b="b"/>
            <a:pathLst>
              <a:path w="73025" h="73025">
                <a:moveTo>
                  <a:pt x="36309" y="0"/>
                </a:moveTo>
                <a:lnTo>
                  <a:pt x="22181" y="2855"/>
                </a:lnTo>
                <a:lnTo>
                  <a:pt x="10639" y="10639"/>
                </a:lnTo>
                <a:lnTo>
                  <a:pt x="2855" y="22181"/>
                </a:lnTo>
                <a:lnTo>
                  <a:pt x="0" y="36309"/>
                </a:lnTo>
                <a:lnTo>
                  <a:pt x="2855" y="50442"/>
                </a:lnTo>
                <a:lnTo>
                  <a:pt x="10639" y="61983"/>
                </a:lnTo>
                <a:lnTo>
                  <a:pt x="22181" y="69765"/>
                </a:lnTo>
                <a:lnTo>
                  <a:pt x="36309" y="72618"/>
                </a:lnTo>
                <a:lnTo>
                  <a:pt x="50447" y="69765"/>
                </a:lnTo>
                <a:lnTo>
                  <a:pt x="61988" y="61983"/>
                </a:lnTo>
                <a:lnTo>
                  <a:pt x="69767" y="50442"/>
                </a:lnTo>
                <a:lnTo>
                  <a:pt x="72618" y="36309"/>
                </a:lnTo>
                <a:lnTo>
                  <a:pt x="69767" y="22181"/>
                </a:lnTo>
                <a:lnTo>
                  <a:pt x="61988" y="10639"/>
                </a:lnTo>
                <a:lnTo>
                  <a:pt x="50447" y="2855"/>
                </a:lnTo>
                <a:lnTo>
                  <a:pt x="36309" y="0"/>
                </a:lnTo>
                <a:close/>
              </a:path>
            </a:pathLst>
          </a:custGeom>
          <a:solidFill>
            <a:srgbClr val="231F20"/>
          </a:solidFill>
        </p:spPr>
        <p:txBody>
          <a:bodyPr wrap="square" lIns="0" tIns="0" rIns="0" bIns="0" rtlCol="0"/>
          <a:lstStyle/>
          <a:p>
            <a:endParaRPr/>
          </a:p>
        </p:txBody>
      </p:sp>
      <p:sp>
        <p:nvSpPr>
          <p:cNvPr id="105" name="object 105"/>
          <p:cNvSpPr/>
          <p:nvPr/>
        </p:nvSpPr>
        <p:spPr>
          <a:xfrm>
            <a:off x="2626935" y="7838495"/>
            <a:ext cx="73014" cy="73014"/>
          </a:xfrm>
          <a:custGeom>
            <a:avLst/>
            <a:gdLst/>
            <a:ahLst/>
            <a:cxnLst/>
            <a:rect l="l" t="t" r="r" b="b"/>
            <a:pathLst>
              <a:path w="73025" h="73025">
                <a:moveTo>
                  <a:pt x="72631" y="36309"/>
                </a:moveTo>
                <a:lnTo>
                  <a:pt x="69777" y="50442"/>
                </a:lnTo>
                <a:lnTo>
                  <a:pt x="61996" y="61983"/>
                </a:lnTo>
                <a:lnTo>
                  <a:pt x="50455" y="69765"/>
                </a:lnTo>
                <a:lnTo>
                  <a:pt x="36321" y="72618"/>
                </a:lnTo>
                <a:lnTo>
                  <a:pt x="22186" y="69765"/>
                </a:lnTo>
                <a:lnTo>
                  <a:pt x="10641" y="61983"/>
                </a:lnTo>
                <a:lnTo>
                  <a:pt x="2855" y="50442"/>
                </a:lnTo>
                <a:lnTo>
                  <a:pt x="0" y="36309"/>
                </a:lnTo>
                <a:lnTo>
                  <a:pt x="2855" y="22181"/>
                </a:lnTo>
                <a:lnTo>
                  <a:pt x="10641" y="10639"/>
                </a:lnTo>
                <a:lnTo>
                  <a:pt x="22186" y="2855"/>
                </a:lnTo>
                <a:lnTo>
                  <a:pt x="36321" y="0"/>
                </a:lnTo>
                <a:lnTo>
                  <a:pt x="50455" y="2855"/>
                </a:lnTo>
                <a:lnTo>
                  <a:pt x="61996" y="10639"/>
                </a:lnTo>
                <a:lnTo>
                  <a:pt x="69777" y="22181"/>
                </a:lnTo>
                <a:lnTo>
                  <a:pt x="72631" y="36309"/>
                </a:lnTo>
                <a:close/>
              </a:path>
            </a:pathLst>
          </a:custGeom>
          <a:ln w="6349">
            <a:solidFill>
              <a:srgbClr val="231F20"/>
            </a:solidFill>
          </a:ln>
        </p:spPr>
        <p:txBody>
          <a:bodyPr wrap="square" lIns="0" tIns="0" rIns="0" bIns="0" rtlCol="0"/>
          <a:lstStyle/>
          <a:p>
            <a:endParaRPr/>
          </a:p>
        </p:txBody>
      </p:sp>
      <p:sp>
        <p:nvSpPr>
          <p:cNvPr id="106" name="object 106"/>
          <p:cNvSpPr/>
          <p:nvPr/>
        </p:nvSpPr>
        <p:spPr>
          <a:xfrm>
            <a:off x="2119010" y="8117853"/>
            <a:ext cx="73014" cy="73014"/>
          </a:xfrm>
          <a:custGeom>
            <a:avLst/>
            <a:gdLst/>
            <a:ahLst/>
            <a:cxnLst/>
            <a:rect l="l" t="t" r="r" b="b"/>
            <a:pathLst>
              <a:path w="73025" h="73025">
                <a:moveTo>
                  <a:pt x="36321" y="0"/>
                </a:moveTo>
                <a:lnTo>
                  <a:pt x="22186" y="2855"/>
                </a:lnTo>
                <a:lnTo>
                  <a:pt x="10641" y="10639"/>
                </a:lnTo>
                <a:lnTo>
                  <a:pt x="2855" y="22181"/>
                </a:lnTo>
                <a:lnTo>
                  <a:pt x="0" y="36309"/>
                </a:lnTo>
                <a:lnTo>
                  <a:pt x="2855" y="50442"/>
                </a:lnTo>
                <a:lnTo>
                  <a:pt x="10641" y="61983"/>
                </a:lnTo>
                <a:lnTo>
                  <a:pt x="22186" y="69765"/>
                </a:lnTo>
                <a:lnTo>
                  <a:pt x="36321" y="72618"/>
                </a:lnTo>
                <a:lnTo>
                  <a:pt x="50455" y="69765"/>
                </a:lnTo>
                <a:lnTo>
                  <a:pt x="61996" y="61983"/>
                </a:lnTo>
                <a:lnTo>
                  <a:pt x="69777" y="50442"/>
                </a:lnTo>
                <a:lnTo>
                  <a:pt x="72631" y="36309"/>
                </a:lnTo>
                <a:lnTo>
                  <a:pt x="69777" y="22181"/>
                </a:lnTo>
                <a:lnTo>
                  <a:pt x="61996" y="10639"/>
                </a:lnTo>
                <a:lnTo>
                  <a:pt x="50455" y="2855"/>
                </a:lnTo>
                <a:lnTo>
                  <a:pt x="36321" y="0"/>
                </a:lnTo>
                <a:close/>
              </a:path>
            </a:pathLst>
          </a:custGeom>
          <a:solidFill>
            <a:srgbClr val="231F20"/>
          </a:solidFill>
        </p:spPr>
        <p:txBody>
          <a:bodyPr wrap="square" lIns="0" tIns="0" rIns="0" bIns="0" rtlCol="0"/>
          <a:lstStyle/>
          <a:p>
            <a:endParaRPr/>
          </a:p>
        </p:txBody>
      </p:sp>
      <p:sp>
        <p:nvSpPr>
          <p:cNvPr id="107" name="object 107"/>
          <p:cNvSpPr/>
          <p:nvPr/>
        </p:nvSpPr>
        <p:spPr>
          <a:xfrm>
            <a:off x="2246524" y="8117853"/>
            <a:ext cx="73014" cy="73014"/>
          </a:xfrm>
          <a:custGeom>
            <a:avLst/>
            <a:gdLst/>
            <a:ahLst/>
            <a:cxnLst/>
            <a:rect l="l" t="t" r="r" b="b"/>
            <a:pathLst>
              <a:path w="73025" h="73025">
                <a:moveTo>
                  <a:pt x="36309" y="0"/>
                </a:moveTo>
                <a:lnTo>
                  <a:pt x="22181" y="2855"/>
                </a:lnTo>
                <a:lnTo>
                  <a:pt x="10639" y="10639"/>
                </a:lnTo>
                <a:lnTo>
                  <a:pt x="2855" y="22181"/>
                </a:lnTo>
                <a:lnTo>
                  <a:pt x="0" y="36309"/>
                </a:lnTo>
                <a:lnTo>
                  <a:pt x="2855" y="50442"/>
                </a:lnTo>
                <a:lnTo>
                  <a:pt x="10639" y="61983"/>
                </a:lnTo>
                <a:lnTo>
                  <a:pt x="22181" y="69765"/>
                </a:lnTo>
                <a:lnTo>
                  <a:pt x="36309" y="72618"/>
                </a:lnTo>
                <a:lnTo>
                  <a:pt x="50447" y="69765"/>
                </a:lnTo>
                <a:lnTo>
                  <a:pt x="61988" y="61983"/>
                </a:lnTo>
                <a:lnTo>
                  <a:pt x="69767" y="50442"/>
                </a:lnTo>
                <a:lnTo>
                  <a:pt x="72618" y="36309"/>
                </a:lnTo>
                <a:lnTo>
                  <a:pt x="69767" y="22181"/>
                </a:lnTo>
                <a:lnTo>
                  <a:pt x="61988" y="10639"/>
                </a:lnTo>
                <a:lnTo>
                  <a:pt x="50447" y="2855"/>
                </a:lnTo>
                <a:lnTo>
                  <a:pt x="36309" y="0"/>
                </a:lnTo>
                <a:close/>
              </a:path>
            </a:pathLst>
          </a:custGeom>
          <a:solidFill>
            <a:srgbClr val="231F20"/>
          </a:solidFill>
        </p:spPr>
        <p:txBody>
          <a:bodyPr wrap="square" lIns="0" tIns="0" rIns="0" bIns="0" rtlCol="0"/>
          <a:lstStyle/>
          <a:p>
            <a:endParaRPr/>
          </a:p>
        </p:txBody>
      </p:sp>
      <p:sp>
        <p:nvSpPr>
          <p:cNvPr id="108" name="object 108"/>
          <p:cNvSpPr/>
          <p:nvPr/>
        </p:nvSpPr>
        <p:spPr>
          <a:xfrm>
            <a:off x="2372972" y="8117853"/>
            <a:ext cx="73014" cy="73014"/>
          </a:xfrm>
          <a:custGeom>
            <a:avLst/>
            <a:gdLst/>
            <a:ahLst/>
            <a:cxnLst/>
            <a:rect l="l" t="t" r="r" b="b"/>
            <a:pathLst>
              <a:path w="73025" h="73025">
                <a:moveTo>
                  <a:pt x="36321" y="0"/>
                </a:moveTo>
                <a:lnTo>
                  <a:pt x="22186" y="2855"/>
                </a:lnTo>
                <a:lnTo>
                  <a:pt x="10641" y="10639"/>
                </a:lnTo>
                <a:lnTo>
                  <a:pt x="2855" y="22181"/>
                </a:lnTo>
                <a:lnTo>
                  <a:pt x="0" y="36309"/>
                </a:lnTo>
                <a:lnTo>
                  <a:pt x="2855" y="50442"/>
                </a:lnTo>
                <a:lnTo>
                  <a:pt x="10641" y="61983"/>
                </a:lnTo>
                <a:lnTo>
                  <a:pt x="22186" y="69765"/>
                </a:lnTo>
                <a:lnTo>
                  <a:pt x="36321" y="72618"/>
                </a:lnTo>
                <a:lnTo>
                  <a:pt x="50455" y="69765"/>
                </a:lnTo>
                <a:lnTo>
                  <a:pt x="61996" y="61983"/>
                </a:lnTo>
                <a:lnTo>
                  <a:pt x="69777" y="50442"/>
                </a:lnTo>
                <a:lnTo>
                  <a:pt x="72631" y="36309"/>
                </a:lnTo>
                <a:lnTo>
                  <a:pt x="69777" y="22181"/>
                </a:lnTo>
                <a:lnTo>
                  <a:pt x="61996" y="10639"/>
                </a:lnTo>
                <a:lnTo>
                  <a:pt x="50455" y="2855"/>
                </a:lnTo>
                <a:lnTo>
                  <a:pt x="36321" y="0"/>
                </a:lnTo>
                <a:close/>
              </a:path>
            </a:pathLst>
          </a:custGeom>
          <a:solidFill>
            <a:srgbClr val="231F20"/>
          </a:solidFill>
        </p:spPr>
        <p:txBody>
          <a:bodyPr wrap="square" lIns="0" tIns="0" rIns="0" bIns="0" rtlCol="0"/>
          <a:lstStyle/>
          <a:p>
            <a:endParaRPr/>
          </a:p>
        </p:txBody>
      </p:sp>
      <p:sp>
        <p:nvSpPr>
          <p:cNvPr id="109" name="object 109"/>
          <p:cNvSpPr/>
          <p:nvPr/>
        </p:nvSpPr>
        <p:spPr>
          <a:xfrm>
            <a:off x="2500487" y="8117853"/>
            <a:ext cx="73014" cy="73014"/>
          </a:xfrm>
          <a:custGeom>
            <a:avLst/>
            <a:gdLst/>
            <a:ahLst/>
            <a:cxnLst/>
            <a:rect l="l" t="t" r="r" b="b"/>
            <a:pathLst>
              <a:path w="73025" h="73025">
                <a:moveTo>
                  <a:pt x="36309" y="0"/>
                </a:moveTo>
                <a:lnTo>
                  <a:pt x="22181" y="2855"/>
                </a:lnTo>
                <a:lnTo>
                  <a:pt x="10639" y="10639"/>
                </a:lnTo>
                <a:lnTo>
                  <a:pt x="2855" y="22181"/>
                </a:lnTo>
                <a:lnTo>
                  <a:pt x="0" y="36309"/>
                </a:lnTo>
                <a:lnTo>
                  <a:pt x="2855" y="50442"/>
                </a:lnTo>
                <a:lnTo>
                  <a:pt x="10639" y="61983"/>
                </a:lnTo>
                <a:lnTo>
                  <a:pt x="22181" y="69765"/>
                </a:lnTo>
                <a:lnTo>
                  <a:pt x="36309" y="72618"/>
                </a:lnTo>
                <a:lnTo>
                  <a:pt x="50447" y="69765"/>
                </a:lnTo>
                <a:lnTo>
                  <a:pt x="61988" y="61983"/>
                </a:lnTo>
                <a:lnTo>
                  <a:pt x="69767" y="50442"/>
                </a:lnTo>
                <a:lnTo>
                  <a:pt x="72618" y="36309"/>
                </a:lnTo>
                <a:lnTo>
                  <a:pt x="69767" y="22181"/>
                </a:lnTo>
                <a:lnTo>
                  <a:pt x="61988" y="10639"/>
                </a:lnTo>
                <a:lnTo>
                  <a:pt x="50447" y="2855"/>
                </a:lnTo>
                <a:lnTo>
                  <a:pt x="36309" y="0"/>
                </a:lnTo>
                <a:close/>
              </a:path>
            </a:pathLst>
          </a:custGeom>
          <a:solidFill>
            <a:srgbClr val="231F20"/>
          </a:solidFill>
        </p:spPr>
        <p:txBody>
          <a:bodyPr wrap="square" lIns="0" tIns="0" rIns="0" bIns="0" rtlCol="0"/>
          <a:lstStyle/>
          <a:p>
            <a:endParaRPr/>
          </a:p>
        </p:txBody>
      </p:sp>
      <p:sp>
        <p:nvSpPr>
          <p:cNvPr id="110" name="object 110"/>
          <p:cNvSpPr/>
          <p:nvPr/>
        </p:nvSpPr>
        <p:spPr>
          <a:xfrm>
            <a:off x="2626935" y="8117853"/>
            <a:ext cx="73014" cy="73014"/>
          </a:xfrm>
          <a:custGeom>
            <a:avLst/>
            <a:gdLst/>
            <a:ahLst/>
            <a:cxnLst/>
            <a:rect l="l" t="t" r="r" b="b"/>
            <a:pathLst>
              <a:path w="73025" h="73025">
                <a:moveTo>
                  <a:pt x="72631" y="36309"/>
                </a:moveTo>
                <a:lnTo>
                  <a:pt x="69777" y="50442"/>
                </a:lnTo>
                <a:lnTo>
                  <a:pt x="61996" y="61983"/>
                </a:lnTo>
                <a:lnTo>
                  <a:pt x="50455" y="69765"/>
                </a:lnTo>
                <a:lnTo>
                  <a:pt x="36321" y="72618"/>
                </a:lnTo>
                <a:lnTo>
                  <a:pt x="22186" y="69765"/>
                </a:lnTo>
                <a:lnTo>
                  <a:pt x="10641" y="61983"/>
                </a:lnTo>
                <a:lnTo>
                  <a:pt x="2855" y="50442"/>
                </a:lnTo>
                <a:lnTo>
                  <a:pt x="0" y="36309"/>
                </a:lnTo>
                <a:lnTo>
                  <a:pt x="2855" y="22181"/>
                </a:lnTo>
                <a:lnTo>
                  <a:pt x="10641" y="10639"/>
                </a:lnTo>
                <a:lnTo>
                  <a:pt x="22186" y="2855"/>
                </a:lnTo>
                <a:lnTo>
                  <a:pt x="36321" y="0"/>
                </a:lnTo>
                <a:lnTo>
                  <a:pt x="50455" y="2855"/>
                </a:lnTo>
                <a:lnTo>
                  <a:pt x="61996" y="10639"/>
                </a:lnTo>
                <a:lnTo>
                  <a:pt x="69777" y="22181"/>
                </a:lnTo>
                <a:lnTo>
                  <a:pt x="72631" y="36309"/>
                </a:lnTo>
                <a:close/>
              </a:path>
            </a:pathLst>
          </a:custGeom>
          <a:ln w="6349">
            <a:solidFill>
              <a:srgbClr val="231F20"/>
            </a:solidFill>
          </a:ln>
        </p:spPr>
        <p:txBody>
          <a:bodyPr wrap="square" lIns="0" tIns="0" rIns="0" bIns="0" rtlCol="0"/>
          <a:lstStyle/>
          <a:p>
            <a:endParaRPr/>
          </a:p>
        </p:txBody>
      </p:sp>
      <p:sp>
        <p:nvSpPr>
          <p:cNvPr id="111" name="object 111"/>
          <p:cNvSpPr/>
          <p:nvPr/>
        </p:nvSpPr>
        <p:spPr>
          <a:xfrm>
            <a:off x="2119010" y="8397212"/>
            <a:ext cx="73014" cy="73014"/>
          </a:xfrm>
          <a:custGeom>
            <a:avLst/>
            <a:gdLst/>
            <a:ahLst/>
            <a:cxnLst/>
            <a:rect l="l" t="t" r="r" b="b"/>
            <a:pathLst>
              <a:path w="73025" h="73025">
                <a:moveTo>
                  <a:pt x="36321" y="0"/>
                </a:moveTo>
                <a:lnTo>
                  <a:pt x="22186" y="2855"/>
                </a:lnTo>
                <a:lnTo>
                  <a:pt x="10641" y="10639"/>
                </a:lnTo>
                <a:lnTo>
                  <a:pt x="2855" y="22181"/>
                </a:lnTo>
                <a:lnTo>
                  <a:pt x="0" y="36309"/>
                </a:lnTo>
                <a:lnTo>
                  <a:pt x="2855" y="50442"/>
                </a:lnTo>
                <a:lnTo>
                  <a:pt x="10641" y="61983"/>
                </a:lnTo>
                <a:lnTo>
                  <a:pt x="22186" y="69765"/>
                </a:lnTo>
                <a:lnTo>
                  <a:pt x="36321" y="72618"/>
                </a:lnTo>
                <a:lnTo>
                  <a:pt x="50455" y="69765"/>
                </a:lnTo>
                <a:lnTo>
                  <a:pt x="61996" y="61983"/>
                </a:lnTo>
                <a:lnTo>
                  <a:pt x="69777" y="50442"/>
                </a:lnTo>
                <a:lnTo>
                  <a:pt x="72631" y="36309"/>
                </a:lnTo>
                <a:lnTo>
                  <a:pt x="69777" y="22181"/>
                </a:lnTo>
                <a:lnTo>
                  <a:pt x="61996" y="10639"/>
                </a:lnTo>
                <a:lnTo>
                  <a:pt x="50455" y="2855"/>
                </a:lnTo>
                <a:lnTo>
                  <a:pt x="36321" y="0"/>
                </a:lnTo>
                <a:close/>
              </a:path>
            </a:pathLst>
          </a:custGeom>
          <a:solidFill>
            <a:srgbClr val="231F20"/>
          </a:solidFill>
        </p:spPr>
        <p:txBody>
          <a:bodyPr wrap="square" lIns="0" tIns="0" rIns="0" bIns="0" rtlCol="0"/>
          <a:lstStyle/>
          <a:p>
            <a:endParaRPr/>
          </a:p>
        </p:txBody>
      </p:sp>
      <p:sp>
        <p:nvSpPr>
          <p:cNvPr id="112" name="object 112"/>
          <p:cNvSpPr/>
          <p:nvPr/>
        </p:nvSpPr>
        <p:spPr>
          <a:xfrm>
            <a:off x="2246524" y="8397212"/>
            <a:ext cx="73014" cy="73014"/>
          </a:xfrm>
          <a:custGeom>
            <a:avLst/>
            <a:gdLst/>
            <a:ahLst/>
            <a:cxnLst/>
            <a:rect l="l" t="t" r="r" b="b"/>
            <a:pathLst>
              <a:path w="73025" h="73025">
                <a:moveTo>
                  <a:pt x="36309" y="0"/>
                </a:moveTo>
                <a:lnTo>
                  <a:pt x="22181" y="2855"/>
                </a:lnTo>
                <a:lnTo>
                  <a:pt x="10639" y="10639"/>
                </a:lnTo>
                <a:lnTo>
                  <a:pt x="2855" y="22181"/>
                </a:lnTo>
                <a:lnTo>
                  <a:pt x="0" y="36309"/>
                </a:lnTo>
                <a:lnTo>
                  <a:pt x="2855" y="50442"/>
                </a:lnTo>
                <a:lnTo>
                  <a:pt x="10639" y="61983"/>
                </a:lnTo>
                <a:lnTo>
                  <a:pt x="22181" y="69765"/>
                </a:lnTo>
                <a:lnTo>
                  <a:pt x="36309" y="72618"/>
                </a:lnTo>
                <a:lnTo>
                  <a:pt x="50447" y="69765"/>
                </a:lnTo>
                <a:lnTo>
                  <a:pt x="61988" y="61983"/>
                </a:lnTo>
                <a:lnTo>
                  <a:pt x="69767" y="50442"/>
                </a:lnTo>
                <a:lnTo>
                  <a:pt x="72618" y="36309"/>
                </a:lnTo>
                <a:lnTo>
                  <a:pt x="69767" y="22181"/>
                </a:lnTo>
                <a:lnTo>
                  <a:pt x="61988" y="10639"/>
                </a:lnTo>
                <a:lnTo>
                  <a:pt x="50447" y="2855"/>
                </a:lnTo>
                <a:lnTo>
                  <a:pt x="36309" y="0"/>
                </a:lnTo>
                <a:close/>
              </a:path>
            </a:pathLst>
          </a:custGeom>
          <a:solidFill>
            <a:srgbClr val="231F20"/>
          </a:solidFill>
        </p:spPr>
        <p:txBody>
          <a:bodyPr wrap="square" lIns="0" tIns="0" rIns="0" bIns="0" rtlCol="0"/>
          <a:lstStyle/>
          <a:p>
            <a:endParaRPr/>
          </a:p>
        </p:txBody>
      </p:sp>
      <p:sp>
        <p:nvSpPr>
          <p:cNvPr id="113" name="object 113"/>
          <p:cNvSpPr/>
          <p:nvPr/>
        </p:nvSpPr>
        <p:spPr>
          <a:xfrm>
            <a:off x="2372972" y="8397212"/>
            <a:ext cx="73014" cy="73014"/>
          </a:xfrm>
          <a:custGeom>
            <a:avLst/>
            <a:gdLst/>
            <a:ahLst/>
            <a:cxnLst/>
            <a:rect l="l" t="t" r="r" b="b"/>
            <a:pathLst>
              <a:path w="73025" h="73025">
                <a:moveTo>
                  <a:pt x="36321" y="0"/>
                </a:moveTo>
                <a:lnTo>
                  <a:pt x="22186" y="2855"/>
                </a:lnTo>
                <a:lnTo>
                  <a:pt x="10641" y="10639"/>
                </a:lnTo>
                <a:lnTo>
                  <a:pt x="2855" y="22181"/>
                </a:lnTo>
                <a:lnTo>
                  <a:pt x="0" y="36309"/>
                </a:lnTo>
                <a:lnTo>
                  <a:pt x="2855" y="50442"/>
                </a:lnTo>
                <a:lnTo>
                  <a:pt x="10641" y="61983"/>
                </a:lnTo>
                <a:lnTo>
                  <a:pt x="22186" y="69765"/>
                </a:lnTo>
                <a:lnTo>
                  <a:pt x="36321" y="72618"/>
                </a:lnTo>
                <a:lnTo>
                  <a:pt x="50455" y="69765"/>
                </a:lnTo>
                <a:lnTo>
                  <a:pt x="61996" y="61983"/>
                </a:lnTo>
                <a:lnTo>
                  <a:pt x="69777" y="50442"/>
                </a:lnTo>
                <a:lnTo>
                  <a:pt x="72631" y="36309"/>
                </a:lnTo>
                <a:lnTo>
                  <a:pt x="69777" y="22181"/>
                </a:lnTo>
                <a:lnTo>
                  <a:pt x="61996" y="10639"/>
                </a:lnTo>
                <a:lnTo>
                  <a:pt x="50455" y="2855"/>
                </a:lnTo>
                <a:lnTo>
                  <a:pt x="36321" y="0"/>
                </a:lnTo>
                <a:close/>
              </a:path>
            </a:pathLst>
          </a:custGeom>
          <a:solidFill>
            <a:srgbClr val="231F20"/>
          </a:solidFill>
        </p:spPr>
        <p:txBody>
          <a:bodyPr wrap="square" lIns="0" tIns="0" rIns="0" bIns="0" rtlCol="0"/>
          <a:lstStyle/>
          <a:p>
            <a:endParaRPr/>
          </a:p>
        </p:txBody>
      </p:sp>
      <p:sp>
        <p:nvSpPr>
          <p:cNvPr id="114" name="object 114"/>
          <p:cNvSpPr/>
          <p:nvPr/>
        </p:nvSpPr>
        <p:spPr>
          <a:xfrm>
            <a:off x="2500487" y="8397212"/>
            <a:ext cx="73014" cy="73014"/>
          </a:xfrm>
          <a:custGeom>
            <a:avLst/>
            <a:gdLst/>
            <a:ahLst/>
            <a:cxnLst/>
            <a:rect l="l" t="t" r="r" b="b"/>
            <a:pathLst>
              <a:path w="73025" h="73025">
                <a:moveTo>
                  <a:pt x="36309" y="0"/>
                </a:moveTo>
                <a:lnTo>
                  <a:pt x="22181" y="2855"/>
                </a:lnTo>
                <a:lnTo>
                  <a:pt x="10639" y="10639"/>
                </a:lnTo>
                <a:lnTo>
                  <a:pt x="2855" y="22181"/>
                </a:lnTo>
                <a:lnTo>
                  <a:pt x="0" y="36309"/>
                </a:lnTo>
                <a:lnTo>
                  <a:pt x="2855" y="50442"/>
                </a:lnTo>
                <a:lnTo>
                  <a:pt x="10639" y="61983"/>
                </a:lnTo>
                <a:lnTo>
                  <a:pt x="22181" y="69765"/>
                </a:lnTo>
                <a:lnTo>
                  <a:pt x="36309" y="72618"/>
                </a:lnTo>
                <a:lnTo>
                  <a:pt x="50447" y="69765"/>
                </a:lnTo>
                <a:lnTo>
                  <a:pt x="61988" y="61983"/>
                </a:lnTo>
                <a:lnTo>
                  <a:pt x="69767" y="50442"/>
                </a:lnTo>
                <a:lnTo>
                  <a:pt x="72618" y="36309"/>
                </a:lnTo>
                <a:lnTo>
                  <a:pt x="69767" y="22181"/>
                </a:lnTo>
                <a:lnTo>
                  <a:pt x="61988" y="10639"/>
                </a:lnTo>
                <a:lnTo>
                  <a:pt x="50447" y="2855"/>
                </a:lnTo>
                <a:lnTo>
                  <a:pt x="36309" y="0"/>
                </a:lnTo>
                <a:close/>
              </a:path>
            </a:pathLst>
          </a:custGeom>
          <a:solidFill>
            <a:srgbClr val="231F20"/>
          </a:solidFill>
        </p:spPr>
        <p:txBody>
          <a:bodyPr wrap="square" lIns="0" tIns="0" rIns="0" bIns="0" rtlCol="0"/>
          <a:lstStyle/>
          <a:p>
            <a:endParaRPr/>
          </a:p>
        </p:txBody>
      </p:sp>
      <p:sp>
        <p:nvSpPr>
          <p:cNvPr id="115" name="object 115"/>
          <p:cNvSpPr/>
          <p:nvPr/>
        </p:nvSpPr>
        <p:spPr>
          <a:xfrm>
            <a:off x="2626935" y="8397212"/>
            <a:ext cx="73014" cy="73014"/>
          </a:xfrm>
          <a:custGeom>
            <a:avLst/>
            <a:gdLst/>
            <a:ahLst/>
            <a:cxnLst/>
            <a:rect l="l" t="t" r="r" b="b"/>
            <a:pathLst>
              <a:path w="73025" h="73025">
                <a:moveTo>
                  <a:pt x="72631" y="36309"/>
                </a:moveTo>
                <a:lnTo>
                  <a:pt x="69777" y="50442"/>
                </a:lnTo>
                <a:lnTo>
                  <a:pt x="61996" y="61983"/>
                </a:lnTo>
                <a:lnTo>
                  <a:pt x="50455" y="69765"/>
                </a:lnTo>
                <a:lnTo>
                  <a:pt x="36321" y="72618"/>
                </a:lnTo>
                <a:lnTo>
                  <a:pt x="22186" y="69765"/>
                </a:lnTo>
                <a:lnTo>
                  <a:pt x="10641" y="61983"/>
                </a:lnTo>
                <a:lnTo>
                  <a:pt x="2855" y="50442"/>
                </a:lnTo>
                <a:lnTo>
                  <a:pt x="0" y="36309"/>
                </a:lnTo>
                <a:lnTo>
                  <a:pt x="2855" y="22181"/>
                </a:lnTo>
                <a:lnTo>
                  <a:pt x="10641" y="10639"/>
                </a:lnTo>
                <a:lnTo>
                  <a:pt x="22186" y="2855"/>
                </a:lnTo>
                <a:lnTo>
                  <a:pt x="36321" y="0"/>
                </a:lnTo>
                <a:lnTo>
                  <a:pt x="50455" y="2855"/>
                </a:lnTo>
                <a:lnTo>
                  <a:pt x="61996" y="10639"/>
                </a:lnTo>
                <a:lnTo>
                  <a:pt x="69777" y="22181"/>
                </a:lnTo>
                <a:lnTo>
                  <a:pt x="72631" y="36309"/>
                </a:lnTo>
                <a:close/>
              </a:path>
            </a:pathLst>
          </a:custGeom>
          <a:ln w="6349">
            <a:solidFill>
              <a:srgbClr val="231F20"/>
            </a:solidFill>
          </a:ln>
        </p:spPr>
        <p:txBody>
          <a:bodyPr wrap="square" lIns="0" tIns="0" rIns="0" bIns="0" rtlCol="0"/>
          <a:lstStyle/>
          <a:p>
            <a:endParaRPr/>
          </a:p>
        </p:txBody>
      </p:sp>
      <p:sp>
        <p:nvSpPr>
          <p:cNvPr id="116" name="object 116"/>
          <p:cNvSpPr/>
          <p:nvPr/>
        </p:nvSpPr>
        <p:spPr>
          <a:xfrm>
            <a:off x="1483571" y="8117853"/>
            <a:ext cx="73014" cy="73014"/>
          </a:xfrm>
          <a:custGeom>
            <a:avLst/>
            <a:gdLst/>
            <a:ahLst/>
            <a:cxnLst/>
            <a:rect l="l" t="t" r="r" b="b"/>
            <a:pathLst>
              <a:path w="73025" h="73025">
                <a:moveTo>
                  <a:pt x="36321" y="0"/>
                </a:moveTo>
                <a:lnTo>
                  <a:pt x="22186" y="2855"/>
                </a:lnTo>
                <a:lnTo>
                  <a:pt x="10641" y="10639"/>
                </a:lnTo>
                <a:lnTo>
                  <a:pt x="2855" y="22181"/>
                </a:lnTo>
                <a:lnTo>
                  <a:pt x="0" y="36309"/>
                </a:lnTo>
                <a:lnTo>
                  <a:pt x="2855" y="50442"/>
                </a:lnTo>
                <a:lnTo>
                  <a:pt x="10641" y="61983"/>
                </a:lnTo>
                <a:lnTo>
                  <a:pt x="22186" y="69765"/>
                </a:lnTo>
                <a:lnTo>
                  <a:pt x="36321" y="72618"/>
                </a:lnTo>
                <a:lnTo>
                  <a:pt x="50455" y="69765"/>
                </a:lnTo>
                <a:lnTo>
                  <a:pt x="61996" y="61983"/>
                </a:lnTo>
                <a:lnTo>
                  <a:pt x="69777" y="50442"/>
                </a:lnTo>
                <a:lnTo>
                  <a:pt x="72631" y="36309"/>
                </a:lnTo>
                <a:lnTo>
                  <a:pt x="69777" y="22181"/>
                </a:lnTo>
                <a:lnTo>
                  <a:pt x="61996" y="10639"/>
                </a:lnTo>
                <a:lnTo>
                  <a:pt x="50455" y="2855"/>
                </a:lnTo>
                <a:lnTo>
                  <a:pt x="36321" y="0"/>
                </a:lnTo>
                <a:close/>
              </a:path>
            </a:pathLst>
          </a:custGeom>
          <a:solidFill>
            <a:srgbClr val="231F20"/>
          </a:solidFill>
        </p:spPr>
        <p:txBody>
          <a:bodyPr wrap="square" lIns="0" tIns="0" rIns="0" bIns="0" rtlCol="0"/>
          <a:lstStyle/>
          <a:p>
            <a:endParaRPr/>
          </a:p>
        </p:txBody>
      </p:sp>
      <p:sp>
        <p:nvSpPr>
          <p:cNvPr id="117" name="object 117"/>
          <p:cNvSpPr/>
          <p:nvPr/>
        </p:nvSpPr>
        <p:spPr>
          <a:xfrm>
            <a:off x="1611086" y="8117853"/>
            <a:ext cx="73014" cy="73014"/>
          </a:xfrm>
          <a:custGeom>
            <a:avLst/>
            <a:gdLst/>
            <a:ahLst/>
            <a:cxnLst/>
            <a:rect l="l" t="t" r="r" b="b"/>
            <a:pathLst>
              <a:path w="73025" h="73025">
                <a:moveTo>
                  <a:pt x="36309" y="0"/>
                </a:moveTo>
                <a:lnTo>
                  <a:pt x="22181" y="2855"/>
                </a:lnTo>
                <a:lnTo>
                  <a:pt x="10639" y="10639"/>
                </a:lnTo>
                <a:lnTo>
                  <a:pt x="2855" y="22181"/>
                </a:lnTo>
                <a:lnTo>
                  <a:pt x="0" y="36309"/>
                </a:lnTo>
                <a:lnTo>
                  <a:pt x="2855" y="50442"/>
                </a:lnTo>
                <a:lnTo>
                  <a:pt x="10639" y="61983"/>
                </a:lnTo>
                <a:lnTo>
                  <a:pt x="22181" y="69765"/>
                </a:lnTo>
                <a:lnTo>
                  <a:pt x="36309" y="72618"/>
                </a:lnTo>
                <a:lnTo>
                  <a:pt x="50447" y="69765"/>
                </a:lnTo>
                <a:lnTo>
                  <a:pt x="61988" y="61983"/>
                </a:lnTo>
                <a:lnTo>
                  <a:pt x="69767" y="50442"/>
                </a:lnTo>
                <a:lnTo>
                  <a:pt x="72618" y="36309"/>
                </a:lnTo>
                <a:lnTo>
                  <a:pt x="69767" y="22181"/>
                </a:lnTo>
                <a:lnTo>
                  <a:pt x="61988" y="10639"/>
                </a:lnTo>
                <a:lnTo>
                  <a:pt x="50447" y="2855"/>
                </a:lnTo>
                <a:lnTo>
                  <a:pt x="36309" y="0"/>
                </a:lnTo>
                <a:close/>
              </a:path>
            </a:pathLst>
          </a:custGeom>
          <a:solidFill>
            <a:srgbClr val="231F20"/>
          </a:solidFill>
        </p:spPr>
        <p:txBody>
          <a:bodyPr wrap="square" lIns="0" tIns="0" rIns="0" bIns="0" rtlCol="0"/>
          <a:lstStyle/>
          <a:p>
            <a:endParaRPr/>
          </a:p>
        </p:txBody>
      </p:sp>
      <p:sp>
        <p:nvSpPr>
          <p:cNvPr id="118" name="object 118"/>
          <p:cNvSpPr/>
          <p:nvPr/>
        </p:nvSpPr>
        <p:spPr>
          <a:xfrm>
            <a:off x="1737533" y="8117853"/>
            <a:ext cx="73014" cy="73014"/>
          </a:xfrm>
          <a:custGeom>
            <a:avLst/>
            <a:gdLst/>
            <a:ahLst/>
            <a:cxnLst/>
            <a:rect l="l" t="t" r="r" b="b"/>
            <a:pathLst>
              <a:path w="73025" h="73025">
                <a:moveTo>
                  <a:pt x="36321" y="0"/>
                </a:moveTo>
                <a:lnTo>
                  <a:pt x="22186" y="2855"/>
                </a:lnTo>
                <a:lnTo>
                  <a:pt x="10641" y="10639"/>
                </a:lnTo>
                <a:lnTo>
                  <a:pt x="2855" y="22181"/>
                </a:lnTo>
                <a:lnTo>
                  <a:pt x="0" y="36309"/>
                </a:lnTo>
                <a:lnTo>
                  <a:pt x="2855" y="50442"/>
                </a:lnTo>
                <a:lnTo>
                  <a:pt x="10641" y="61983"/>
                </a:lnTo>
                <a:lnTo>
                  <a:pt x="22186" y="69765"/>
                </a:lnTo>
                <a:lnTo>
                  <a:pt x="36321" y="72618"/>
                </a:lnTo>
                <a:lnTo>
                  <a:pt x="50455" y="69765"/>
                </a:lnTo>
                <a:lnTo>
                  <a:pt x="61996" y="61983"/>
                </a:lnTo>
                <a:lnTo>
                  <a:pt x="69777" y="50442"/>
                </a:lnTo>
                <a:lnTo>
                  <a:pt x="72631" y="36309"/>
                </a:lnTo>
                <a:lnTo>
                  <a:pt x="69777" y="22181"/>
                </a:lnTo>
                <a:lnTo>
                  <a:pt x="61996" y="10639"/>
                </a:lnTo>
                <a:lnTo>
                  <a:pt x="50455" y="2855"/>
                </a:lnTo>
                <a:lnTo>
                  <a:pt x="36321" y="0"/>
                </a:lnTo>
                <a:close/>
              </a:path>
            </a:pathLst>
          </a:custGeom>
          <a:solidFill>
            <a:srgbClr val="231F20"/>
          </a:solidFill>
        </p:spPr>
        <p:txBody>
          <a:bodyPr wrap="square" lIns="0" tIns="0" rIns="0" bIns="0" rtlCol="0"/>
          <a:lstStyle/>
          <a:p>
            <a:endParaRPr/>
          </a:p>
        </p:txBody>
      </p:sp>
      <p:sp>
        <p:nvSpPr>
          <p:cNvPr id="119" name="object 119"/>
          <p:cNvSpPr/>
          <p:nvPr/>
        </p:nvSpPr>
        <p:spPr>
          <a:xfrm>
            <a:off x="1865048" y="8117853"/>
            <a:ext cx="73014" cy="73014"/>
          </a:xfrm>
          <a:custGeom>
            <a:avLst/>
            <a:gdLst/>
            <a:ahLst/>
            <a:cxnLst/>
            <a:rect l="l" t="t" r="r" b="b"/>
            <a:pathLst>
              <a:path w="73025" h="73025">
                <a:moveTo>
                  <a:pt x="36309" y="0"/>
                </a:moveTo>
                <a:lnTo>
                  <a:pt x="22181" y="2855"/>
                </a:lnTo>
                <a:lnTo>
                  <a:pt x="10639" y="10639"/>
                </a:lnTo>
                <a:lnTo>
                  <a:pt x="2855" y="22181"/>
                </a:lnTo>
                <a:lnTo>
                  <a:pt x="0" y="36309"/>
                </a:lnTo>
                <a:lnTo>
                  <a:pt x="2855" y="50442"/>
                </a:lnTo>
                <a:lnTo>
                  <a:pt x="10639" y="61983"/>
                </a:lnTo>
                <a:lnTo>
                  <a:pt x="22181" y="69765"/>
                </a:lnTo>
                <a:lnTo>
                  <a:pt x="36309" y="72618"/>
                </a:lnTo>
                <a:lnTo>
                  <a:pt x="50447" y="69765"/>
                </a:lnTo>
                <a:lnTo>
                  <a:pt x="61988" y="61983"/>
                </a:lnTo>
                <a:lnTo>
                  <a:pt x="69767" y="50442"/>
                </a:lnTo>
                <a:lnTo>
                  <a:pt x="72618" y="36309"/>
                </a:lnTo>
                <a:lnTo>
                  <a:pt x="69767" y="22181"/>
                </a:lnTo>
                <a:lnTo>
                  <a:pt x="61988" y="10639"/>
                </a:lnTo>
                <a:lnTo>
                  <a:pt x="50447" y="2855"/>
                </a:lnTo>
                <a:lnTo>
                  <a:pt x="36309" y="0"/>
                </a:lnTo>
                <a:close/>
              </a:path>
            </a:pathLst>
          </a:custGeom>
          <a:solidFill>
            <a:srgbClr val="231F20"/>
          </a:solidFill>
        </p:spPr>
        <p:txBody>
          <a:bodyPr wrap="square" lIns="0" tIns="0" rIns="0" bIns="0" rtlCol="0"/>
          <a:lstStyle/>
          <a:p>
            <a:endParaRPr/>
          </a:p>
        </p:txBody>
      </p:sp>
      <p:sp>
        <p:nvSpPr>
          <p:cNvPr id="120" name="object 120"/>
          <p:cNvSpPr/>
          <p:nvPr/>
        </p:nvSpPr>
        <p:spPr>
          <a:xfrm>
            <a:off x="1991495" y="8117853"/>
            <a:ext cx="73014" cy="73014"/>
          </a:xfrm>
          <a:custGeom>
            <a:avLst/>
            <a:gdLst/>
            <a:ahLst/>
            <a:cxnLst/>
            <a:rect l="l" t="t" r="r" b="b"/>
            <a:pathLst>
              <a:path w="73025" h="73025">
                <a:moveTo>
                  <a:pt x="36321" y="0"/>
                </a:moveTo>
                <a:lnTo>
                  <a:pt x="22186" y="2855"/>
                </a:lnTo>
                <a:lnTo>
                  <a:pt x="10641" y="10639"/>
                </a:lnTo>
                <a:lnTo>
                  <a:pt x="2855" y="22181"/>
                </a:lnTo>
                <a:lnTo>
                  <a:pt x="0" y="36309"/>
                </a:lnTo>
                <a:lnTo>
                  <a:pt x="2855" y="50442"/>
                </a:lnTo>
                <a:lnTo>
                  <a:pt x="10641" y="61983"/>
                </a:lnTo>
                <a:lnTo>
                  <a:pt x="22186" y="69765"/>
                </a:lnTo>
                <a:lnTo>
                  <a:pt x="36321" y="72618"/>
                </a:lnTo>
                <a:lnTo>
                  <a:pt x="50455" y="69765"/>
                </a:lnTo>
                <a:lnTo>
                  <a:pt x="61996" y="61983"/>
                </a:lnTo>
                <a:lnTo>
                  <a:pt x="69777" y="50442"/>
                </a:lnTo>
                <a:lnTo>
                  <a:pt x="72631" y="36309"/>
                </a:lnTo>
                <a:lnTo>
                  <a:pt x="69777" y="22181"/>
                </a:lnTo>
                <a:lnTo>
                  <a:pt x="61996" y="10639"/>
                </a:lnTo>
                <a:lnTo>
                  <a:pt x="50455" y="2855"/>
                </a:lnTo>
                <a:lnTo>
                  <a:pt x="36321" y="0"/>
                </a:lnTo>
                <a:close/>
              </a:path>
            </a:pathLst>
          </a:custGeom>
          <a:solidFill>
            <a:srgbClr val="231F20"/>
          </a:solidFill>
        </p:spPr>
        <p:txBody>
          <a:bodyPr wrap="square" lIns="0" tIns="0" rIns="0" bIns="0" rtlCol="0"/>
          <a:lstStyle/>
          <a:p>
            <a:endParaRPr/>
          </a:p>
        </p:txBody>
      </p:sp>
      <p:sp>
        <p:nvSpPr>
          <p:cNvPr id="121" name="object 121"/>
          <p:cNvSpPr/>
          <p:nvPr/>
        </p:nvSpPr>
        <p:spPr>
          <a:xfrm>
            <a:off x="1485752" y="8397212"/>
            <a:ext cx="73014" cy="73014"/>
          </a:xfrm>
          <a:custGeom>
            <a:avLst/>
            <a:gdLst/>
            <a:ahLst/>
            <a:cxnLst/>
            <a:rect l="l" t="t" r="r" b="b"/>
            <a:pathLst>
              <a:path w="73025" h="73025">
                <a:moveTo>
                  <a:pt x="36321" y="0"/>
                </a:moveTo>
                <a:lnTo>
                  <a:pt x="22186" y="2855"/>
                </a:lnTo>
                <a:lnTo>
                  <a:pt x="10641" y="10639"/>
                </a:lnTo>
                <a:lnTo>
                  <a:pt x="2855" y="22181"/>
                </a:lnTo>
                <a:lnTo>
                  <a:pt x="0" y="36309"/>
                </a:lnTo>
                <a:lnTo>
                  <a:pt x="2855" y="50442"/>
                </a:lnTo>
                <a:lnTo>
                  <a:pt x="10641" y="61983"/>
                </a:lnTo>
                <a:lnTo>
                  <a:pt x="22186" y="69765"/>
                </a:lnTo>
                <a:lnTo>
                  <a:pt x="36321" y="72618"/>
                </a:lnTo>
                <a:lnTo>
                  <a:pt x="50455" y="69765"/>
                </a:lnTo>
                <a:lnTo>
                  <a:pt x="61996" y="61983"/>
                </a:lnTo>
                <a:lnTo>
                  <a:pt x="69777" y="50442"/>
                </a:lnTo>
                <a:lnTo>
                  <a:pt x="72631" y="36309"/>
                </a:lnTo>
                <a:lnTo>
                  <a:pt x="69777" y="22181"/>
                </a:lnTo>
                <a:lnTo>
                  <a:pt x="61996" y="10639"/>
                </a:lnTo>
                <a:lnTo>
                  <a:pt x="50455" y="2855"/>
                </a:lnTo>
                <a:lnTo>
                  <a:pt x="36321" y="0"/>
                </a:lnTo>
                <a:close/>
              </a:path>
            </a:pathLst>
          </a:custGeom>
          <a:solidFill>
            <a:srgbClr val="231F20"/>
          </a:solidFill>
        </p:spPr>
        <p:txBody>
          <a:bodyPr wrap="square" lIns="0" tIns="0" rIns="0" bIns="0" rtlCol="0"/>
          <a:lstStyle/>
          <a:p>
            <a:endParaRPr/>
          </a:p>
        </p:txBody>
      </p:sp>
      <p:sp>
        <p:nvSpPr>
          <p:cNvPr id="122" name="object 122"/>
          <p:cNvSpPr/>
          <p:nvPr/>
        </p:nvSpPr>
        <p:spPr>
          <a:xfrm>
            <a:off x="1613268" y="8397212"/>
            <a:ext cx="73014" cy="73014"/>
          </a:xfrm>
          <a:custGeom>
            <a:avLst/>
            <a:gdLst/>
            <a:ahLst/>
            <a:cxnLst/>
            <a:rect l="l" t="t" r="r" b="b"/>
            <a:pathLst>
              <a:path w="73025" h="73025">
                <a:moveTo>
                  <a:pt x="36309" y="0"/>
                </a:moveTo>
                <a:lnTo>
                  <a:pt x="22181" y="2855"/>
                </a:lnTo>
                <a:lnTo>
                  <a:pt x="10639" y="10639"/>
                </a:lnTo>
                <a:lnTo>
                  <a:pt x="2855" y="22181"/>
                </a:lnTo>
                <a:lnTo>
                  <a:pt x="0" y="36309"/>
                </a:lnTo>
                <a:lnTo>
                  <a:pt x="2855" y="50442"/>
                </a:lnTo>
                <a:lnTo>
                  <a:pt x="10639" y="61983"/>
                </a:lnTo>
                <a:lnTo>
                  <a:pt x="22181" y="69765"/>
                </a:lnTo>
                <a:lnTo>
                  <a:pt x="36309" y="72618"/>
                </a:lnTo>
                <a:lnTo>
                  <a:pt x="50447" y="69765"/>
                </a:lnTo>
                <a:lnTo>
                  <a:pt x="61988" y="61983"/>
                </a:lnTo>
                <a:lnTo>
                  <a:pt x="69767" y="50442"/>
                </a:lnTo>
                <a:lnTo>
                  <a:pt x="72618" y="36309"/>
                </a:lnTo>
                <a:lnTo>
                  <a:pt x="69767" y="22181"/>
                </a:lnTo>
                <a:lnTo>
                  <a:pt x="61988" y="10639"/>
                </a:lnTo>
                <a:lnTo>
                  <a:pt x="50447" y="2855"/>
                </a:lnTo>
                <a:lnTo>
                  <a:pt x="36309" y="0"/>
                </a:lnTo>
                <a:close/>
              </a:path>
            </a:pathLst>
          </a:custGeom>
          <a:solidFill>
            <a:srgbClr val="231F20"/>
          </a:solidFill>
        </p:spPr>
        <p:txBody>
          <a:bodyPr wrap="square" lIns="0" tIns="0" rIns="0" bIns="0" rtlCol="0"/>
          <a:lstStyle/>
          <a:p>
            <a:endParaRPr/>
          </a:p>
        </p:txBody>
      </p:sp>
      <p:sp>
        <p:nvSpPr>
          <p:cNvPr id="123" name="object 123"/>
          <p:cNvSpPr/>
          <p:nvPr/>
        </p:nvSpPr>
        <p:spPr>
          <a:xfrm>
            <a:off x="1739715" y="8397212"/>
            <a:ext cx="73014" cy="73014"/>
          </a:xfrm>
          <a:custGeom>
            <a:avLst/>
            <a:gdLst/>
            <a:ahLst/>
            <a:cxnLst/>
            <a:rect l="l" t="t" r="r" b="b"/>
            <a:pathLst>
              <a:path w="73025" h="73025">
                <a:moveTo>
                  <a:pt x="36321" y="0"/>
                </a:moveTo>
                <a:lnTo>
                  <a:pt x="22186" y="2855"/>
                </a:lnTo>
                <a:lnTo>
                  <a:pt x="10641" y="10639"/>
                </a:lnTo>
                <a:lnTo>
                  <a:pt x="2855" y="22181"/>
                </a:lnTo>
                <a:lnTo>
                  <a:pt x="0" y="36309"/>
                </a:lnTo>
                <a:lnTo>
                  <a:pt x="2855" y="50442"/>
                </a:lnTo>
                <a:lnTo>
                  <a:pt x="10641" y="61983"/>
                </a:lnTo>
                <a:lnTo>
                  <a:pt x="22186" y="69765"/>
                </a:lnTo>
                <a:lnTo>
                  <a:pt x="36321" y="72618"/>
                </a:lnTo>
                <a:lnTo>
                  <a:pt x="50455" y="69765"/>
                </a:lnTo>
                <a:lnTo>
                  <a:pt x="61996" y="61983"/>
                </a:lnTo>
                <a:lnTo>
                  <a:pt x="69777" y="50442"/>
                </a:lnTo>
                <a:lnTo>
                  <a:pt x="72631" y="36309"/>
                </a:lnTo>
                <a:lnTo>
                  <a:pt x="69777" y="22181"/>
                </a:lnTo>
                <a:lnTo>
                  <a:pt x="61996" y="10639"/>
                </a:lnTo>
                <a:lnTo>
                  <a:pt x="50455" y="2855"/>
                </a:lnTo>
                <a:lnTo>
                  <a:pt x="36321" y="0"/>
                </a:lnTo>
                <a:close/>
              </a:path>
            </a:pathLst>
          </a:custGeom>
          <a:solidFill>
            <a:srgbClr val="231F20"/>
          </a:solidFill>
        </p:spPr>
        <p:txBody>
          <a:bodyPr wrap="square" lIns="0" tIns="0" rIns="0" bIns="0" rtlCol="0"/>
          <a:lstStyle/>
          <a:p>
            <a:endParaRPr/>
          </a:p>
        </p:txBody>
      </p:sp>
      <p:sp>
        <p:nvSpPr>
          <p:cNvPr id="124" name="object 124"/>
          <p:cNvSpPr/>
          <p:nvPr/>
        </p:nvSpPr>
        <p:spPr>
          <a:xfrm>
            <a:off x="1867231" y="8397212"/>
            <a:ext cx="73014" cy="73014"/>
          </a:xfrm>
          <a:custGeom>
            <a:avLst/>
            <a:gdLst/>
            <a:ahLst/>
            <a:cxnLst/>
            <a:rect l="l" t="t" r="r" b="b"/>
            <a:pathLst>
              <a:path w="73025" h="73025">
                <a:moveTo>
                  <a:pt x="36309" y="0"/>
                </a:moveTo>
                <a:lnTo>
                  <a:pt x="22181" y="2855"/>
                </a:lnTo>
                <a:lnTo>
                  <a:pt x="10639" y="10639"/>
                </a:lnTo>
                <a:lnTo>
                  <a:pt x="2855" y="22181"/>
                </a:lnTo>
                <a:lnTo>
                  <a:pt x="0" y="36309"/>
                </a:lnTo>
                <a:lnTo>
                  <a:pt x="2855" y="50442"/>
                </a:lnTo>
                <a:lnTo>
                  <a:pt x="10639" y="61983"/>
                </a:lnTo>
                <a:lnTo>
                  <a:pt x="22181" y="69765"/>
                </a:lnTo>
                <a:lnTo>
                  <a:pt x="36309" y="72618"/>
                </a:lnTo>
                <a:lnTo>
                  <a:pt x="50447" y="69765"/>
                </a:lnTo>
                <a:lnTo>
                  <a:pt x="61988" y="61983"/>
                </a:lnTo>
                <a:lnTo>
                  <a:pt x="69767" y="50442"/>
                </a:lnTo>
                <a:lnTo>
                  <a:pt x="72618" y="36309"/>
                </a:lnTo>
                <a:lnTo>
                  <a:pt x="69767" y="22181"/>
                </a:lnTo>
                <a:lnTo>
                  <a:pt x="61988" y="10639"/>
                </a:lnTo>
                <a:lnTo>
                  <a:pt x="50447" y="2855"/>
                </a:lnTo>
                <a:lnTo>
                  <a:pt x="36309" y="0"/>
                </a:lnTo>
                <a:close/>
              </a:path>
            </a:pathLst>
          </a:custGeom>
          <a:solidFill>
            <a:srgbClr val="231F20"/>
          </a:solidFill>
        </p:spPr>
        <p:txBody>
          <a:bodyPr wrap="square" lIns="0" tIns="0" rIns="0" bIns="0" rtlCol="0"/>
          <a:lstStyle/>
          <a:p>
            <a:endParaRPr/>
          </a:p>
        </p:txBody>
      </p:sp>
      <p:sp>
        <p:nvSpPr>
          <p:cNvPr id="125" name="object 125"/>
          <p:cNvSpPr/>
          <p:nvPr/>
        </p:nvSpPr>
        <p:spPr>
          <a:xfrm>
            <a:off x="1993677" y="8397212"/>
            <a:ext cx="73014" cy="73014"/>
          </a:xfrm>
          <a:custGeom>
            <a:avLst/>
            <a:gdLst/>
            <a:ahLst/>
            <a:cxnLst/>
            <a:rect l="l" t="t" r="r" b="b"/>
            <a:pathLst>
              <a:path w="73025" h="73025">
                <a:moveTo>
                  <a:pt x="36321" y="0"/>
                </a:moveTo>
                <a:lnTo>
                  <a:pt x="22186" y="2855"/>
                </a:lnTo>
                <a:lnTo>
                  <a:pt x="10641" y="10639"/>
                </a:lnTo>
                <a:lnTo>
                  <a:pt x="2855" y="22181"/>
                </a:lnTo>
                <a:lnTo>
                  <a:pt x="0" y="36309"/>
                </a:lnTo>
                <a:lnTo>
                  <a:pt x="2855" y="50442"/>
                </a:lnTo>
                <a:lnTo>
                  <a:pt x="10641" y="61983"/>
                </a:lnTo>
                <a:lnTo>
                  <a:pt x="22186" y="69765"/>
                </a:lnTo>
                <a:lnTo>
                  <a:pt x="36321" y="72618"/>
                </a:lnTo>
                <a:lnTo>
                  <a:pt x="50455" y="69765"/>
                </a:lnTo>
                <a:lnTo>
                  <a:pt x="61996" y="61983"/>
                </a:lnTo>
                <a:lnTo>
                  <a:pt x="69777" y="50442"/>
                </a:lnTo>
                <a:lnTo>
                  <a:pt x="72631" y="36309"/>
                </a:lnTo>
                <a:lnTo>
                  <a:pt x="69777" y="22181"/>
                </a:lnTo>
                <a:lnTo>
                  <a:pt x="61996" y="10639"/>
                </a:lnTo>
                <a:lnTo>
                  <a:pt x="50455" y="2855"/>
                </a:lnTo>
                <a:lnTo>
                  <a:pt x="36321" y="0"/>
                </a:lnTo>
                <a:close/>
              </a:path>
            </a:pathLst>
          </a:custGeom>
          <a:solidFill>
            <a:srgbClr val="231F20"/>
          </a:solidFill>
        </p:spPr>
        <p:txBody>
          <a:bodyPr wrap="square" lIns="0" tIns="0" rIns="0" bIns="0" rtlCol="0"/>
          <a:lstStyle/>
          <a:p>
            <a:endParaRPr/>
          </a:p>
        </p:txBody>
      </p:sp>
      <p:sp>
        <p:nvSpPr>
          <p:cNvPr id="126" name="object 126"/>
          <p:cNvSpPr txBox="1"/>
          <p:nvPr/>
        </p:nvSpPr>
        <p:spPr>
          <a:xfrm>
            <a:off x="3288615" y="6614293"/>
            <a:ext cx="3717373" cy="3847207"/>
          </a:xfrm>
          <a:prstGeom prst="rect">
            <a:avLst/>
          </a:prstGeom>
        </p:spPr>
        <p:txBody>
          <a:bodyPr vert="horz" wrap="square" lIns="0" tIns="0" rIns="0" bIns="0" rtlCol="0">
            <a:spAutoFit/>
          </a:bodyPr>
          <a:lstStyle/>
          <a:p>
            <a:pPr algn="just" defTabSz="685800">
              <a:defRPr/>
            </a:pPr>
            <a:r>
              <a:rPr lang="fr-FR" sz="1000" b="1" dirty="0">
                <a:solidFill>
                  <a:srgbClr val="7030A0"/>
                </a:solidFill>
              </a:rPr>
              <a:t>2010- 2015 | TITRE DU POSTE  | SOCIÉTÉ</a:t>
            </a:r>
          </a:p>
          <a:p>
            <a:pPr algn="just" defTabSz="685800">
              <a:defRPr/>
            </a:pPr>
            <a:r>
              <a:rPr lang="fr-FR" sz="1000" dirty="0"/>
              <a:t>Décrivez ici les fonctions que vous avez occupées. Décrivez également vos missions, le nombre de personnes que vous avez encadré et si vous le pouvez, essayez d’inscrire les résultats que vous avez obtenus, n’hésitez pas à les quantifier.</a:t>
            </a:r>
          </a:p>
          <a:p>
            <a:pPr marL="12699" algn="just"/>
            <a:endParaRPr lang="fr-FR" sz="1000" dirty="0">
              <a:cs typeface="Proxima Nova Lt"/>
            </a:endParaRPr>
          </a:p>
          <a:p>
            <a:pPr algn="just" defTabSz="685800">
              <a:defRPr/>
            </a:pPr>
            <a:r>
              <a:rPr lang="fr-FR" sz="1000" b="1" dirty="0">
                <a:solidFill>
                  <a:srgbClr val="7030A0"/>
                </a:solidFill>
              </a:rPr>
              <a:t>2010- 2015 | TITRE DU POSTE  | SOCIÉTÉ</a:t>
            </a:r>
          </a:p>
          <a:p>
            <a:pPr algn="just" defTabSz="685800">
              <a:defRPr/>
            </a:pPr>
            <a:r>
              <a:rPr lang="fr-FR" sz="1000" dirty="0"/>
              <a:t>Décrivez ici les fonctions que vous avez occupées. Décrivez également vos missions, le nombre de personnes que vous avez encadré et si vous le pouvez, essayez d’inscrire les résultats que vous avez obtenus, n’hésitez pas à les quantifier.</a:t>
            </a:r>
          </a:p>
          <a:p>
            <a:pPr marL="12699" algn="just"/>
            <a:endParaRPr lang="fr-FR" sz="1000" dirty="0">
              <a:cs typeface="Proxima Nova Lt"/>
            </a:endParaRPr>
          </a:p>
          <a:p>
            <a:pPr algn="just" defTabSz="685800">
              <a:defRPr/>
            </a:pPr>
            <a:r>
              <a:rPr lang="fr-FR" sz="1000" b="1" dirty="0">
                <a:solidFill>
                  <a:srgbClr val="7030A0"/>
                </a:solidFill>
              </a:rPr>
              <a:t>2010- 2015 | TITRE DU POSTE  | SOCIÉTÉ</a:t>
            </a:r>
          </a:p>
          <a:p>
            <a:pPr algn="just" defTabSz="685800">
              <a:defRPr/>
            </a:pPr>
            <a:r>
              <a:rPr lang="fr-FR" sz="1000" dirty="0"/>
              <a:t>Décrivez ici les fonctions que vous avez occupées. Décrivez également vos missions, le nombre de personnes que vous avez encadré et si vous le pouvez, essayez d’inscrire les résultats que vous avez obtenus, n’hésitez pas à les quantifier.</a:t>
            </a:r>
          </a:p>
          <a:p>
            <a:pPr marL="12699" algn="just"/>
            <a:endParaRPr lang="fr-FR" sz="1000" dirty="0">
              <a:cs typeface="Proxima Nova Lt"/>
            </a:endParaRPr>
          </a:p>
          <a:p>
            <a:pPr algn="just" defTabSz="685800">
              <a:defRPr/>
            </a:pPr>
            <a:r>
              <a:rPr lang="fr-FR" sz="1000" b="1" dirty="0">
                <a:solidFill>
                  <a:srgbClr val="7030A0"/>
                </a:solidFill>
              </a:rPr>
              <a:t>2010- 2015 | TITRE DU POSTE  | SOCIÉTÉ</a:t>
            </a:r>
          </a:p>
          <a:p>
            <a:pPr algn="just" defTabSz="685800">
              <a:defRPr/>
            </a:pPr>
            <a:r>
              <a:rPr lang="fr-FR" sz="1000" dirty="0"/>
              <a:t>Décrivez ici les fonctions que vous avez occupées. Décrivez également vos missions, le nombre de personnes que vous avez encadré et si vous </a:t>
            </a:r>
            <a:r>
              <a:rPr lang="fr-FR" sz="1000"/>
              <a:t>le pouvez, </a:t>
            </a:r>
            <a:r>
              <a:rPr lang="fr-FR" sz="1000" dirty="0"/>
              <a:t>essayez d’inscrire les résultats que vous avez obtenus, n’hésitez pas à les quantifier.</a:t>
            </a:r>
          </a:p>
          <a:p>
            <a:pPr marL="12699" algn="just"/>
            <a:endParaRPr lang="fr-FR" sz="1000" dirty="0">
              <a:cs typeface="Proxima Nova Lt"/>
            </a:endParaRPr>
          </a:p>
          <a:p>
            <a:pPr marL="12699" algn="just"/>
            <a:endParaRPr lang="fr-FR" sz="1000" dirty="0">
              <a:cs typeface="Proxima Nova Lt"/>
            </a:endParaRPr>
          </a:p>
        </p:txBody>
      </p:sp>
      <p:sp>
        <p:nvSpPr>
          <p:cNvPr id="129" name="object 129"/>
          <p:cNvSpPr/>
          <p:nvPr/>
        </p:nvSpPr>
        <p:spPr>
          <a:xfrm>
            <a:off x="2148" y="0"/>
            <a:ext cx="7559187" cy="1709166"/>
          </a:xfrm>
          <a:custGeom>
            <a:avLst/>
            <a:gdLst/>
            <a:ahLst/>
            <a:cxnLst/>
            <a:rect l="l" t="t" r="r" b="b"/>
            <a:pathLst>
              <a:path w="7560309" h="1709420">
                <a:moveTo>
                  <a:pt x="7560056" y="1708848"/>
                </a:moveTo>
                <a:lnTo>
                  <a:pt x="0" y="1708848"/>
                </a:lnTo>
                <a:lnTo>
                  <a:pt x="0" y="0"/>
                </a:lnTo>
                <a:lnTo>
                  <a:pt x="7560056" y="0"/>
                </a:lnTo>
                <a:lnTo>
                  <a:pt x="7560056" y="1708848"/>
                </a:lnTo>
                <a:close/>
              </a:path>
            </a:pathLst>
          </a:custGeom>
          <a:solidFill>
            <a:srgbClr val="7030A0"/>
          </a:solidFill>
        </p:spPr>
        <p:txBody>
          <a:bodyPr wrap="square" lIns="0" tIns="0" rIns="0" bIns="0" rtlCol="0"/>
          <a:lstStyle/>
          <a:p>
            <a:endParaRPr/>
          </a:p>
        </p:txBody>
      </p:sp>
      <p:sp>
        <p:nvSpPr>
          <p:cNvPr id="130" name="object 130"/>
          <p:cNvSpPr/>
          <p:nvPr/>
        </p:nvSpPr>
        <p:spPr>
          <a:xfrm>
            <a:off x="2148" y="10475131"/>
            <a:ext cx="7559187" cy="215868"/>
          </a:xfrm>
          <a:custGeom>
            <a:avLst/>
            <a:gdLst/>
            <a:ahLst/>
            <a:cxnLst/>
            <a:rect l="l" t="t" r="r" b="b"/>
            <a:pathLst>
              <a:path w="7560309" h="215900">
                <a:moveTo>
                  <a:pt x="7560056" y="215315"/>
                </a:moveTo>
                <a:lnTo>
                  <a:pt x="0" y="215315"/>
                </a:lnTo>
                <a:lnTo>
                  <a:pt x="0" y="0"/>
                </a:lnTo>
                <a:lnTo>
                  <a:pt x="7560056" y="0"/>
                </a:lnTo>
                <a:lnTo>
                  <a:pt x="7560056" y="215315"/>
                </a:lnTo>
                <a:close/>
              </a:path>
            </a:pathLst>
          </a:custGeom>
          <a:solidFill>
            <a:srgbClr val="7030A0"/>
          </a:solidFill>
        </p:spPr>
        <p:txBody>
          <a:bodyPr wrap="square" lIns="0" tIns="0" rIns="0" bIns="0" rtlCol="0"/>
          <a:lstStyle/>
          <a:p>
            <a:endParaRPr/>
          </a:p>
        </p:txBody>
      </p:sp>
      <p:sp>
        <p:nvSpPr>
          <p:cNvPr id="131" name="object 131"/>
          <p:cNvSpPr txBox="1"/>
          <p:nvPr/>
        </p:nvSpPr>
        <p:spPr>
          <a:xfrm>
            <a:off x="554517" y="5100716"/>
            <a:ext cx="395546" cy="153888"/>
          </a:xfrm>
          <a:prstGeom prst="rect">
            <a:avLst/>
          </a:prstGeom>
        </p:spPr>
        <p:txBody>
          <a:bodyPr vert="horz" wrap="square" lIns="0" tIns="0" rIns="0" bIns="0" rtlCol="0">
            <a:spAutoFit/>
          </a:bodyPr>
          <a:lstStyle/>
          <a:p>
            <a:pPr marL="12699"/>
            <a:r>
              <a:rPr sz="1000" b="1" dirty="0">
                <a:solidFill>
                  <a:srgbClr val="231F20"/>
                </a:solidFill>
                <a:cs typeface="Proxima Nova Rg"/>
              </a:rPr>
              <a:t>EMAIL</a:t>
            </a:r>
            <a:endParaRPr sz="1000">
              <a:cs typeface="Proxima Nova Rg"/>
            </a:endParaRPr>
          </a:p>
        </p:txBody>
      </p:sp>
      <p:sp>
        <p:nvSpPr>
          <p:cNvPr id="132" name="object 132"/>
          <p:cNvSpPr txBox="1"/>
          <p:nvPr/>
        </p:nvSpPr>
        <p:spPr>
          <a:xfrm>
            <a:off x="554517" y="5354678"/>
            <a:ext cx="683793" cy="153865"/>
          </a:xfrm>
          <a:prstGeom prst="rect">
            <a:avLst/>
          </a:prstGeom>
        </p:spPr>
        <p:txBody>
          <a:bodyPr vert="horz" wrap="square" lIns="0" tIns="0" rIns="0" bIns="0" rtlCol="0">
            <a:spAutoFit/>
          </a:bodyPr>
          <a:lstStyle/>
          <a:p>
            <a:pPr marL="12699"/>
            <a:r>
              <a:rPr lang="fr-FR" sz="1000" b="1" dirty="0">
                <a:solidFill>
                  <a:srgbClr val="231F20"/>
                </a:solidFill>
                <a:cs typeface="Proxima Nova Rg"/>
              </a:rPr>
              <a:t>MOBILE</a:t>
            </a:r>
            <a:endParaRPr sz="1000" dirty="0">
              <a:cs typeface="Proxima Nova Rg"/>
            </a:endParaRPr>
          </a:p>
        </p:txBody>
      </p:sp>
      <p:sp>
        <p:nvSpPr>
          <p:cNvPr id="133" name="object 133"/>
          <p:cNvSpPr txBox="1"/>
          <p:nvPr/>
        </p:nvSpPr>
        <p:spPr>
          <a:xfrm>
            <a:off x="554516" y="5608640"/>
            <a:ext cx="298406" cy="153865"/>
          </a:xfrm>
          <a:prstGeom prst="rect">
            <a:avLst/>
          </a:prstGeom>
        </p:spPr>
        <p:txBody>
          <a:bodyPr vert="horz" wrap="square" lIns="0" tIns="0" rIns="0" bIns="0" rtlCol="0">
            <a:spAutoFit/>
          </a:bodyPr>
          <a:lstStyle/>
          <a:p>
            <a:pPr marL="12699"/>
            <a:r>
              <a:rPr lang="fr-FR" sz="1000" b="1" dirty="0">
                <a:solidFill>
                  <a:srgbClr val="231F20"/>
                </a:solidFill>
                <a:cs typeface="Proxima Nova Rg"/>
              </a:rPr>
              <a:t>FIXE</a:t>
            </a:r>
            <a:endParaRPr sz="1000" dirty="0">
              <a:cs typeface="Proxima Nova Rg"/>
            </a:endParaRPr>
          </a:p>
        </p:txBody>
      </p:sp>
      <p:sp>
        <p:nvSpPr>
          <p:cNvPr id="134" name="object 134"/>
          <p:cNvSpPr txBox="1"/>
          <p:nvPr/>
        </p:nvSpPr>
        <p:spPr>
          <a:xfrm>
            <a:off x="554516" y="5862603"/>
            <a:ext cx="603160" cy="153888"/>
          </a:xfrm>
          <a:prstGeom prst="rect">
            <a:avLst/>
          </a:prstGeom>
        </p:spPr>
        <p:txBody>
          <a:bodyPr vert="horz" wrap="square" lIns="0" tIns="0" rIns="0" bIns="0" rtlCol="0">
            <a:spAutoFit/>
          </a:bodyPr>
          <a:lstStyle/>
          <a:p>
            <a:pPr marL="12699"/>
            <a:r>
              <a:rPr sz="1000" b="1" dirty="0">
                <a:solidFill>
                  <a:srgbClr val="231F20"/>
                </a:solidFill>
                <a:cs typeface="Proxima Nova Rg"/>
              </a:rPr>
              <a:t>ADRESS</a:t>
            </a:r>
            <a:r>
              <a:rPr lang="fr-FR" sz="1000" b="1" dirty="0">
                <a:solidFill>
                  <a:srgbClr val="231F20"/>
                </a:solidFill>
                <a:cs typeface="Proxima Nova Rg"/>
              </a:rPr>
              <a:t>E</a:t>
            </a:r>
            <a:endParaRPr sz="1000" dirty="0">
              <a:cs typeface="Proxima Nova Rg"/>
            </a:endParaRPr>
          </a:p>
        </p:txBody>
      </p:sp>
      <p:sp>
        <p:nvSpPr>
          <p:cNvPr id="135" name="object 135"/>
          <p:cNvSpPr txBox="1"/>
          <p:nvPr/>
        </p:nvSpPr>
        <p:spPr>
          <a:xfrm>
            <a:off x="1337227" y="5100715"/>
            <a:ext cx="1445045" cy="153865"/>
          </a:xfrm>
          <a:prstGeom prst="rect">
            <a:avLst/>
          </a:prstGeom>
        </p:spPr>
        <p:txBody>
          <a:bodyPr vert="horz" wrap="square" lIns="0" tIns="0" rIns="0" bIns="0" rtlCol="0">
            <a:spAutoFit/>
          </a:bodyPr>
          <a:lstStyle/>
          <a:p>
            <a:pPr marL="12699"/>
            <a:r>
              <a:rPr lang="fr-FR" sz="1000" dirty="0" err="1">
                <a:cs typeface="Proxima Nova Lt"/>
              </a:rPr>
              <a:t>mail@mail.com</a:t>
            </a:r>
            <a:endParaRPr sz="1000" dirty="0">
              <a:cs typeface="Proxima Nova Lt"/>
            </a:endParaRPr>
          </a:p>
        </p:txBody>
      </p:sp>
      <p:sp>
        <p:nvSpPr>
          <p:cNvPr id="136" name="object 136"/>
          <p:cNvSpPr txBox="1"/>
          <p:nvPr/>
        </p:nvSpPr>
        <p:spPr>
          <a:xfrm>
            <a:off x="1337227" y="5354678"/>
            <a:ext cx="1026222" cy="153888"/>
          </a:xfrm>
          <a:prstGeom prst="rect">
            <a:avLst/>
          </a:prstGeom>
        </p:spPr>
        <p:txBody>
          <a:bodyPr vert="horz" wrap="square" lIns="0" tIns="0" rIns="0" bIns="0" rtlCol="0">
            <a:spAutoFit/>
          </a:bodyPr>
          <a:lstStyle/>
          <a:p>
            <a:pPr marL="12699"/>
            <a:r>
              <a:rPr lang="fr-FR" sz="1000" dirty="0">
                <a:solidFill>
                  <a:srgbClr val="231F20"/>
                </a:solidFill>
                <a:cs typeface="Proxima Nova Lt"/>
              </a:rPr>
              <a:t>+33 6 02 03 04 05</a:t>
            </a:r>
            <a:endParaRPr sz="1000" dirty="0">
              <a:cs typeface="Proxima Nova Lt"/>
            </a:endParaRPr>
          </a:p>
        </p:txBody>
      </p:sp>
      <p:sp>
        <p:nvSpPr>
          <p:cNvPr id="137" name="object 137"/>
          <p:cNvSpPr txBox="1"/>
          <p:nvPr/>
        </p:nvSpPr>
        <p:spPr>
          <a:xfrm>
            <a:off x="1337227" y="5608640"/>
            <a:ext cx="1280605" cy="153865"/>
          </a:xfrm>
          <a:prstGeom prst="rect">
            <a:avLst/>
          </a:prstGeom>
        </p:spPr>
        <p:txBody>
          <a:bodyPr vert="horz" wrap="square" lIns="0" tIns="0" rIns="0" bIns="0" rtlCol="0">
            <a:spAutoFit/>
          </a:bodyPr>
          <a:lstStyle/>
          <a:p>
            <a:pPr marL="12699"/>
            <a:r>
              <a:rPr lang="fr-FR" sz="1000" spc="-5" dirty="0">
                <a:solidFill>
                  <a:srgbClr val="231F20"/>
                </a:solidFill>
                <a:cs typeface="Proxima Nova Lt"/>
              </a:rPr>
              <a:t>+33 1 02 03 04 05</a:t>
            </a:r>
            <a:endParaRPr sz="1000" dirty="0">
              <a:cs typeface="Proxima Nova Lt"/>
            </a:endParaRPr>
          </a:p>
        </p:txBody>
      </p:sp>
      <p:sp>
        <p:nvSpPr>
          <p:cNvPr id="138" name="object 138"/>
          <p:cNvSpPr txBox="1"/>
          <p:nvPr/>
        </p:nvSpPr>
        <p:spPr>
          <a:xfrm>
            <a:off x="1337227" y="5862602"/>
            <a:ext cx="1157398" cy="307777"/>
          </a:xfrm>
          <a:prstGeom prst="rect">
            <a:avLst/>
          </a:prstGeom>
        </p:spPr>
        <p:txBody>
          <a:bodyPr vert="horz" wrap="square" lIns="0" tIns="0" rIns="0" bIns="0" rtlCol="0">
            <a:spAutoFit/>
          </a:bodyPr>
          <a:lstStyle/>
          <a:p>
            <a:pPr marL="12699" marR="5079"/>
            <a:r>
              <a:rPr lang="fr-FR" sz="1000" dirty="0">
                <a:solidFill>
                  <a:srgbClr val="231F20"/>
                </a:solidFill>
                <a:cs typeface="Proxima Nova Lt"/>
              </a:rPr>
              <a:t>17 rue de </a:t>
            </a:r>
            <a:r>
              <a:rPr lang="fr-FR" sz="1000">
                <a:solidFill>
                  <a:srgbClr val="231F20"/>
                </a:solidFill>
                <a:cs typeface="Proxima Nova Lt"/>
              </a:rPr>
              <a:t>la Réussite 75012 Pairs</a:t>
            </a:r>
            <a:endParaRPr sz="1000" dirty="0">
              <a:cs typeface="Proxima Nova Lt"/>
            </a:endParaRPr>
          </a:p>
        </p:txBody>
      </p:sp>
      <p:sp>
        <p:nvSpPr>
          <p:cNvPr id="139" name="object 139"/>
          <p:cNvSpPr txBox="1"/>
          <p:nvPr/>
        </p:nvSpPr>
        <p:spPr>
          <a:xfrm>
            <a:off x="4376267" y="4220736"/>
            <a:ext cx="2629721" cy="461665"/>
          </a:xfrm>
          <a:prstGeom prst="rect">
            <a:avLst/>
          </a:prstGeom>
        </p:spPr>
        <p:txBody>
          <a:bodyPr vert="horz" wrap="square" lIns="0" tIns="0" rIns="0" bIns="0" rtlCol="0">
            <a:spAutoFit/>
          </a:bodyPr>
          <a:lstStyle/>
          <a:p>
            <a:pPr defTabSz="685800">
              <a:defRPr/>
            </a:pPr>
            <a:r>
              <a:rPr lang="fr-FR" sz="1000" b="1" dirty="0"/>
              <a:t>DIPLÔME – UNIVERSITÉ</a:t>
            </a:r>
          </a:p>
          <a:p>
            <a:pPr defTabSz="685800">
              <a:defRPr/>
            </a:pPr>
            <a:r>
              <a:rPr lang="fr-FR" sz="1000" dirty="0"/>
              <a:t>Décrivez en une ligne les objectifs et les spécialités de cette formation.</a:t>
            </a:r>
          </a:p>
        </p:txBody>
      </p:sp>
      <p:sp>
        <p:nvSpPr>
          <p:cNvPr id="140" name="object 140"/>
          <p:cNvSpPr txBox="1"/>
          <p:nvPr/>
        </p:nvSpPr>
        <p:spPr>
          <a:xfrm>
            <a:off x="4376268" y="4804850"/>
            <a:ext cx="2629720" cy="461665"/>
          </a:xfrm>
          <a:prstGeom prst="rect">
            <a:avLst/>
          </a:prstGeom>
        </p:spPr>
        <p:txBody>
          <a:bodyPr vert="horz" wrap="square" lIns="0" tIns="0" rIns="0" bIns="0" rtlCol="0">
            <a:spAutoFit/>
          </a:bodyPr>
          <a:lstStyle/>
          <a:p>
            <a:pPr defTabSz="685800">
              <a:defRPr/>
            </a:pPr>
            <a:r>
              <a:rPr lang="fr-FR" sz="1000" b="1"/>
              <a:t>DIPLÔME – UNIVERSITÉ</a:t>
            </a:r>
          </a:p>
          <a:p>
            <a:pPr defTabSz="685800">
              <a:defRPr/>
            </a:pPr>
            <a:r>
              <a:rPr lang="fr-FR" sz="1000" dirty="0"/>
              <a:t>Décrivez en une ligne les objectifs et les spécialités de cette formation.</a:t>
            </a:r>
          </a:p>
        </p:txBody>
      </p:sp>
      <p:sp>
        <p:nvSpPr>
          <p:cNvPr id="141" name="object 141"/>
          <p:cNvSpPr txBox="1"/>
          <p:nvPr/>
        </p:nvSpPr>
        <p:spPr>
          <a:xfrm>
            <a:off x="4376268" y="5388963"/>
            <a:ext cx="2629720" cy="461665"/>
          </a:xfrm>
          <a:prstGeom prst="rect">
            <a:avLst/>
          </a:prstGeom>
        </p:spPr>
        <p:txBody>
          <a:bodyPr vert="horz" wrap="square" lIns="0" tIns="0" rIns="0" bIns="0" rtlCol="0">
            <a:spAutoFit/>
          </a:bodyPr>
          <a:lstStyle/>
          <a:p>
            <a:pPr defTabSz="685800">
              <a:defRPr/>
            </a:pPr>
            <a:r>
              <a:rPr lang="fr-FR" sz="1000" b="1" dirty="0"/>
              <a:t>DIPLÔME </a:t>
            </a:r>
            <a:r>
              <a:rPr lang="fr-FR" sz="1000" b="1"/>
              <a:t>– UNIVERSITÉ</a:t>
            </a:r>
            <a:endParaRPr lang="fr-FR" sz="1000" b="1" dirty="0"/>
          </a:p>
          <a:p>
            <a:pPr defTabSz="685800">
              <a:defRPr/>
            </a:pPr>
            <a:r>
              <a:rPr lang="fr-FR" sz="1000" dirty="0"/>
              <a:t>Décrivez en une ligne les objectifs et les spécialités de cette formation.</a:t>
            </a:r>
          </a:p>
        </p:txBody>
      </p:sp>
      <p:sp>
        <p:nvSpPr>
          <p:cNvPr id="142" name="object 142"/>
          <p:cNvSpPr txBox="1"/>
          <p:nvPr/>
        </p:nvSpPr>
        <p:spPr>
          <a:xfrm>
            <a:off x="545812" y="4729978"/>
            <a:ext cx="1598058" cy="246221"/>
          </a:xfrm>
          <a:prstGeom prst="rect">
            <a:avLst/>
          </a:prstGeom>
        </p:spPr>
        <p:txBody>
          <a:bodyPr vert="horz" wrap="square" lIns="0" tIns="0" rIns="0" bIns="0" rtlCol="0">
            <a:spAutoFit/>
          </a:bodyPr>
          <a:lstStyle/>
          <a:p>
            <a:pPr marL="12699"/>
            <a:r>
              <a:rPr lang="fr-FR" sz="1600" b="1" dirty="0">
                <a:solidFill>
                  <a:srgbClr val="7030A0"/>
                </a:solidFill>
                <a:cs typeface="Proxima Nova Rg"/>
              </a:rPr>
              <a:t>CONTACTEZ-MOI</a:t>
            </a:r>
            <a:endParaRPr sz="1600" dirty="0">
              <a:solidFill>
                <a:srgbClr val="7030A0"/>
              </a:solidFill>
              <a:cs typeface="Proxima Nova Rg"/>
            </a:endParaRPr>
          </a:p>
        </p:txBody>
      </p:sp>
      <p:sp>
        <p:nvSpPr>
          <p:cNvPr id="143" name="object 143"/>
          <p:cNvSpPr txBox="1"/>
          <p:nvPr/>
        </p:nvSpPr>
        <p:spPr>
          <a:xfrm>
            <a:off x="545811" y="6502634"/>
            <a:ext cx="1437227" cy="246221"/>
          </a:xfrm>
          <a:prstGeom prst="rect">
            <a:avLst/>
          </a:prstGeom>
        </p:spPr>
        <p:txBody>
          <a:bodyPr vert="horz" wrap="square" lIns="0" tIns="0" rIns="0" bIns="0" rtlCol="0">
            <a:spAutoFit/>
          </a:bodyPr>
          <a:lstStyle/>
          <a:p>
            <a:pPr marL="12699"/>
            <a:r>
              <a:rPr lang="fr-FR" sz="1600" b="1" dirty="0">
                <a:solidFill>
                  <a:srgbClr val="7030A0"/>
                </a:solidFill>
                <a:cs typeface="Proxima Nova Rg"/>
              </a:rPr>
              <a:t>COMPÉTENCES</a:t>
            </a:r>
            <a:endParaRPr sz="1600" dirty="0">
              <a:solidFill>
                <a:srgbClr val="7030A0"/>
              </a:solidFill>
              <a:cs typeface="Proxima Nova Rg"/>
            </a:endParaRPr>
          </a:p>
        </p:txBody>
      </p:sp>
      <p:sp>
        <p:nvSpPr>
          <p:cNvPr id="144" name="object 144"/>
          <p:cNvSpPr txBox="1"/>
          <p:nvPr/>
        </p:nvSpPr>
        <p:spPr>
          <a:xfrm>
            <a:off x="554548" y="8966068"/>
            <a:ext cx="1102831" cy="246221"/>
          </a:xfrm>
          <a:prstGeom prst="rect">
            <a:avLst/>
          </a:prstGeom>
        </p:spPr>
        <p:txBody>
          <a:bodyPr vert="horz" wrap="square" lIns="0" tIns="0" rIns="0" bIns="0" rtlCol="0">
            <a:spAutoFit/>
          </a:bodyPr>
          <a:lstStyle/>
          <a:p>
            <a:pPr marL="12699"/>
            <a:r>
              <a:rPr lang="fr-FR" sz="1600" b="1" dirty="0">
                <a:solidFill>
                  <a:srgbClr val="7030A0"/>
                </a:solidFill>
                <a:cs typeface="Proxima Nova Rg"/>
              </a:rPr>
              <a:t>LANGUES</a:t>
            </a:r>
            <a:endParaRPr sz="1600" dirty="0">
              <a:solidFill>
                <a:srgbClr val="7030A0"/>
              </a:solidFill>
              <a:cs typeface="Proxima Nova Rg"/>
            </a:endParaRPr>
          </a:p>
        </p:txBody>
      </p:sp>
      <p:sp>
        <p:nvSpPr>
          <p:cNvPr id="145" name="object 145"/>
          <p:cNvSpPr txBox="1"/>
          <p:nvPr/>
        </p:nvSpPr>
        <p:spPr>
          <a:xfrm>
            <a:off x="3301402" y="2007705"/>
            <a:ext cx="1865401" cy="246221"/>
          </a:xfrm>
          <a:prstGeom prst="rect">
            <a:avLst/>
          </a:prstGeom>
        </p:spPr>
        <p:txBody>
          <a:bodyPr vert="horz" wrap="square" lIns="0" tIns="0" rIns="0" bIns="0" rtlCol="0">
            <a:spAutoFit/>
          </a:bodyPr>
          <a:lstStyle/>
          <a:p>
            <a:pPr marL="12699"/>
            <a:r>
              <a:rPr lang="fr-FR" sz="1600" b="1">
                <a:solidFill>
                  <a:srgbClr val="7030A0"/>
                </a:solidFill>
                <a:cs typeface="Proxima Nova Rg"/>
              </a:rPr>
              <a:t>MES OBJECTIFS</a:t>
            </a:r>
            <a:endParaRPr sz="1600" dirty="0">
              <a:solidFill>
                <a:srgbClr val="7030A0"/>
              </a:solidFill>
              <a:cs typeface="Proxima Nova Rg"/>
            </a:endParaRPr>
          </a:p>
        </p:txBody>
      </p:sp>
      <p:sp>
        <p:nvSpPr>
          <p:cNvPr id="146" name="object 146"/>
          <p:cNvSpPr txBox="1"/>
          <p:nvPr/>
        </p:nvSpPr>
        <p:spPr>
          <a:xfrm>
            <a:off x="2091508" y="543933"/>
            <a:ext cx="3411983" cy="682238"/>
          </a:xfrm>
          <a:prstGeom prst="rect">
            <a:avLst/>
          </a:prstGeom>
        </p:spPr>
        <p:txBody>
          <a:bodyPr vert="horz" wrap="square" lIns="0" tIns="0" rIns="0" bIns="0" rtlCol="0">
            <a:spAutoFit/>
          </a:bodyPr>
          <a:lstStyle/>
          <a:p>
            <a:pPr algn="ctr">
              <a:lnSpc>
                <a:spcPct val="100000"/>
              </a:lnSpc>
            </a:pPr>
            <a:r>
              <a:rPr lang="fr-FR" sz="3200" b="1" spc="75" dirty="0">
                <a:solidFill>
                  <a:srgbClr val="FFFFFF"/>
                </a:solidFill>
                <a:cs typeface="Verdana"/>
              </a:rPr>
              <a:t>Nicolas DUCASSO</a:t>
            </a:r>
            <a:endParaRPr sz="3200" dirty="0">
              <a:cs typeface="Verdana"/>
            </a:endParaRPr>
          </a:p>
          <a:p>
            <a:pPr marR="21588" algn="ctr">
              <a:spcBef>
                <a:spcPts val="375"/>
              </a:spcBef>
            </a:pPr>
            <a:r>
              <a:rPr lang="fr-FR" sz="900" i="1" dirty="0">
                <a:solidFill>
                  <a:srgbClr val="FFFFFF"/>
                </a:solidFill>
                <a:cs typeface="Lato Light"/>
              </a:rPr>
              <a:t>TITRE DU POSTE RECHERCHE</a:t>
            </a:r>
            <a:endParaRPr sz="900" dirty="0">
              <a:cs typeface="Lato Light"/>
            </a:endParaRPr>
          </a:p>
        </p:txBody>
      </p:sp>
      <p:sp>
        <p:nvSpPr>
          <p:cNvPr id="151" name="object 151"/>
          <p:cNvSpPr/>
          <p:nvPr/>
        </p:nvSpPr>
        <p:spPr>
          <a:xfrm>
            <a:off x="567215" y="4989637"/>
            <a:ext cx="2408197" cy="0"/>
          </a:xfrm>
          <a:custGeom>
            <a:avLst/>
            <a:gdLst/>
            <a:ahLst/>
            <a:cxnLst/>
            <a:rect l="l" t="t" r="r" b="b"/>
            <a:pathLst>
              <a:path w="2408555">
                <a:moveTo>
                  <a:pt x="0" y="0"/>
                </a:moveTo>
                <a:lnTo>
                  <a:pt x="2408174" y="0"/>
                </a:lnTo>
              </a:path>
            </a:pathLst>
          </a:custGeom>
          <a:ln w="25400">
            <a:solidFill>
              <a:srgbClr val="7030A0"/>
            </a:solidFill>
          </a:ln>
        </p:spPr>
        <p:txBody>
          <a:bodyPr wrap="square" lIns="0" tIns="0" rIns="0" bIns="0" rtlCol="0"/>
          <a:lstStyle/>
          <a:p>
            <a:endParaRPr/>
          </a:p>
        </p:txBody>
      </p:sp>
      <p:sp>
        <p:nvSpPr>
          <p:cNvPr id="152" name="object 152"/>
          <p:cNvSpPr/>
          <p:nvPr/>
        </p:nvSpPr>
        <p:spPr>
          <a:xfrm>
            <a:off x="3314012" y="2270114"/>
            <a:ext cx="3691977" cy="0"/>
          </a:xfrm>
          <a:custGeom>
            <a:avLst/>
            <a:gdLst/>
            <a:ahLst/>
            <a:cxnLst/>
            <a:rect l="l" t="t" r="r" b="b"/>
            <a:pathLst>
              <a:path w="3692525">
                <a:moveTo>
                  <a:pt x="0" y="0"/>
                </a:moveTo>
                <a:lnTo>
                  <a:pt x="3691928" y="0"/>
                </a:lnTo>
              </a:path>
            </a:pathLst>
          </a:custGeom>
          <a:ln w="12700">
            <a:solidFill>
              <a:srgbClr val="7030A0"/>
            </a:solidFill>
          </a:ln>
        </p:spPr>
        <p:txBody>
          <a:bodyPr wrap="square" lIns="0" tIns="0" rIns="0" bIns="0" rtlCol="0"/>
          <a:lstStyle/>
          <a:p>
            <a:endParaRPr/>
          </a:p>
        </p:txBody>
      </p:sp>
      <p:sp>
        <p:nvSpPr>
          <p:cNvPr id="153" name="object 153"/>
          <p:cNvSpPr txBox="1"/>
          <p:nvPr/>
        </p:nvSpPr>
        <p:spPr>
          <a:xfrm>
            <a:off x="3301313" y="3866617"/>
            <a:ext cx="1180925" cy="246221"/>
          </a:xfrm>
          <a:prstGeom prst="rect">
            <a:avLst/>
          </a:prstGeom>
        </p:spPr>
        <p:txBody>
          <a:bodyPr vert="horz" wrap="square" lIns="0" tIns="0" rIns="0" bIns="0" rtlCol="0">
            <a:spAutoFit/>
          </a:bodyPr>
          <a:lstStyle/>
          <a:p>
            <a:pPr marL="12699"/>
            <a:r>
              <a:rPr lang="fr-FR" sz="1600" b="1" dirty="0">
                <a:solidFill>
                  <a:srgbClr val="7030A0"/>
                </a:solidFill>
                <a:cs typeface="Proxima Nova Rg"/>
              </a:rPr>
              <a:t>FORMATION</a:t>
            </a:r>
            <a:endParaRPr sz="1600" dirty="0">
              <a:solidFill>
                <a:srgbClr val="7030A0"/>
              </a:solidFill>
              <a:cs typeface="Proxima Nova Rg"/>
            </a:endParaRPr>
          </a:p>
        </p:txBody>
      </p:sp>
      <p:sp>
        <p:nvSpPr>
          <p:cNvPr id="154" name="object 154"/>
          <p:cNvSpPr/>
          <p:nvPr/>
        </p:nvSpPr>
        <p:spPr>
          <a:xfrm>
            <a:off x="3314012" y="4129031"/>
            <a:ext cx="3691977" cy="0"/>
          </a:xfrm>
          <a:custGeom>
            <a:avLst/>
            <a:gdLst/>
            <a:ahLst/>
            <a:cxnLst/>
            <a:rect l="l" t="t" r="r" b="b"/>
            <a:pathLst>
              <a:path w="3692525">
                <a:moveTo>
                  <a:pt x="0" y="0"/>
                </a:moveTo>
                <a:lnTo>
                  <a:pt x="3691928" y="0"/>
                </a:lnTo>
              </a:path>
            </a:pathLst>
          </a:custGeom>
          <a:ln w="12700">
            <a:solidFill>
              <a:srgbClr val="7030A0"/>
            </a:solidFill>
          </a:ln>
        </p:spPr>
        <p:txBody>
          <a:bodyPr wrap="square" lIns="0" tIns="0" rIns="0" bIns="0" rtlCol="0"/>
          <a:lstStyle/>
          <a:p>
            <a:endParaRPr/>
          </a:p>
        </p:txBody>
      </p:sp>
      <p:sp>
        <p:nvSpPr>
          <p:cNvPr id="155" name="object 155"/>
          <p:cNvSpPr txBox="1"/>
          <p:nvPr/>
        </p:nvSpPr>
        <p:spPr>
          <a:xfrm>
            <a:off x="3288614" y="6272158"/>
            <a:ext cx="2844437" cy="246221"/>
          </a:xfrm>
          <a:prstGeom prst="rect">
            <a:avLst/>
          </a:prstGeom>
        </p:spPr>
        <p:txBody>
          <a:bodyPr vert="horz" wrap="square" lIns="0" tIns="0" rIns="0" bIns="0" rtlCol="0">
            <a:spAutoFit/>
          </a:bodyPr>
          <a:lstStyle/>
          <a:p>
            <a:pPr marL="12699"/>
            <a:r>
              <a:rPr lang="fr-FR" sz="1600" b="1" spc="-10" dirty="0">
                <a:solidFill>
                  <a:srgbClr val="7030A0"/>
                </a:solidFill>
                <a:cs typeface="Proxima Nova Rg"/>
              </a:rPr>
              <a:t>EXPÉRIENCE PROFESSIONNELLE</a:t>
            </a:r>
            <a:endParaRPr sz="1600" dirty="0">
              <a:solidFill>
                <a:srgbClr val="7030A0"/>
              </a:solidFill>
              <a:cs typeface="Proxima Nova Rg"/>
            </a:endParaRPr>
          </a:p>
        </p:txBody>
      </p:sp>
      <p:sp>
        <p:nvSpPr>
          <p:cNvPr id="156" name="object 156"/>
          <p:cNvSpPr/>
          <p:nvPr/>
        </p:nvSpPr>
        <p:spPr>
          <a:xfrm>
            <a:off x="3301313" y="6534571"/>
            <a:ext cx="3691977" cy="0"/>
          </a:xfrm>
          <a:custGeom>
            <a:avLst/>
            <a:gdLst/>
            <a:ahLst/>
            <a:cxnLst/>
            <a:rect l="l" t="t" r="r" b="b"/>
            <a:pathLst>
              <a:path w="3692525">
                <a:moveTo>
                  <a:pt x="0" y="0"/>
                </a:moveTo>
                <a:lnTo>
                  <a:pt x="3691928" y="0"/>
                </a:lnTo>
              </a:path>
            </a:pathLst>
          </a:custGeom>
          <a:ln w="12700">
            <a:solidFill>
              <a:srgbClr val="7030A0"/>
            </a:solidFill>
          </a:ln>
        </p:spPr>
        <p:txBody>
          <a:bodyPr wrap="square" lIns="0" tIns="0" rIns="0" bIns="0" rtlCol="0"/>
          <a:lstStyle/>
          <a:p>
            <a:endParaRPr/>
          </a:p>
        </p:txBody>
      </p:sp>
      <p:sp>
        <p:nvSpPr>
          <p:cNvPr id="157" name="object 157"/>
          <p:cNvSpPr/>
          <p:nvPr/>
        </p:nvSpPr>
        <p:spPr>
          <a:xfrm>
            <a:off x="567215" y="6782186"/>
            <a:ext cx="2408197" cy="0"/>
          </a:xfrm>
          <a:custGeom>
            <a:avLst/>
            <a:gdLst/>
            <a:ahLst/>
            <a:cxnLst/>
            <a:rect l="l" t="t" r="r" b="b"/>
            <a:pathLst>
              <a:path w="2408555">
                <a:moveTo>
                  <a:pt x="0" y="0"/>
                </a:moveTo>
                <a:lnTo>
                  <a:pt x="2408174" y="0"/>
                </a:lnTo>
              </a:path>
            </a:pathLst>
          </a:custGeom>
          <a:ln w="25400">
            <a:solidFill>
              <a:srgbClr val="7030A0"/>
            </a:solidFill>
          </a:ln>
        </p:spPr>
        <p:txBody>
          <a:bodyPr wrap="square" lIns="0" tIns="0" rIns="0" bIns="0" rtlCol="0"/>
          <a:lstStyle/>
          <a:p>
            <a:endParaRPr/>
          </a:p>
        </p:txBody>
      </p:sp>
      <p:sp>
        <p:nvSpPr>
          <p:cNvPr id="158" name="object 158"/>
          <p:cNvSpPr/>
          <p:nvPr/>
        </p:nvSpPr>
        <p:spPr>
          <a:xfrm>
            <a:off x="567215" y="9243983"/>
            <a:ext cx="2408197" cy="0"/>
          </a:xfrm>
          <a:custGeom>
            <a:avLst/>
            <a:gdLst/>
            <a:ahLst/>
            <a:cxnLst/>
            <a:rect l="l" t="t" r="r" b="b"/>
            <a:pathLst>
              <a:path w="2408555">
                <a:moveTo>
                  <a:pt x="0" y="0"/>
                </a:moveTo>
                <a:lnTo>
                  <a:pt x="2408174" y="0"/>
                </a:lnTo>
              </a:path>
            </a:pathLst>
          </a:custGeom>
          <a:ln w="25400">
            <a:solidFill>
              <a:srgbClr val="7030A0"/>
            </a:solidFill>
          </a:ln>
        </p:spPr>
        <p:txBody>
          <a:bodyPr wrap="square" lIns="0" tIns="0" rIns="0" bIns="0" rtlCol="0"/>
          <a:lstStyle/>
          <a:p>
            <a:endParaRPr/>
          </a:p>
        </p:txBody>
      </p:sp>
      <p:sp>
        <p:nvSpPr>
          <p:cNvPr id="159" name="object 159"/>
          <p:cNvSpPr txBox="1"/>
          <p:nvPr/>
        </p:nvSpPr>
        <p:spPr>
          <a:xfrm>
            <a:off x="3301314" y="4223776"/>
            <a:ext cx="725697" cy="153865"/>
          </a:xfrm>
          <a:prstGeom prst="rect">
            <a:avLst/>
          </a:prstGeom>
        </p:spPr>
        <p:txBody>
          <a:bodyPr vert="horz" wrap="square" lIns="0" tIns="0" rIns="0" bIns="0" rtlCol="0">
            <a:spAutoFit/>
          </a:bodyPr>
          <a:lstStyle/>
          <a:p>
            <a:pPr marL="12699"/>
            <a:r>
              <a:rPr sz="1000" b="1" dirty="0">
                <a:solidFill>
                  <a:srgbClr val="231F20"/>
                </a:solidFill>
                <a:cs typeface="Proxima Nova Rg"/>
              </a:rPr>
              <a:t>201</a:t>
            </a:r>
            <a:r>
              <a:rPr lang="fr-FR" sz="1000" b="1" dirty="0">
                <a:solidFill>
                  <a:srgbClr val="231F20"/>
                </a:solidFill>
                <a:cs typeface="Proxima Nova Rg"/>
              </a:rPr>
              <a:t>5</a:t>
            </a:r>
            <a:r>
              <a:rPr sz="1000" b="1" dirty="0">
                <a:solidFill>
                  <a:srgbClr val="231F20"/>
                </a:solidFill>
                <a:cs typeface="Proxima Nova Rg"/>
              </a:rPr>
              <a:t> -</a:t>
            </a:r>
            <a:r>
              <a:rPr sz="1000" b="1" spc="-100" dirty="0">
                <a:solidFill>
                  <a:srgbClr val="231F20"/>
                </a:solidFill>
                <a:cs typeface="Proxima Nova Rg"/>
              </a:rPr>
              <a:t> </a:t>
            </a:r>
            <a:r>
              <a:rPr sz="1000" b="1" dirty="0">
                <a:solidFill>
                  <a:srgbClr val="231F20"/>
                </a:solidFill>
                <a:cs typeface="Proxima Nova Rg"/>
              </a:rPr>
              <a:t>200</a:t>
            </a:r>
            <a:r>
              <a:rPr lang="fr-FR" sz="1000" b="1" dirty="0">
                <a:solidFill>
                  <a:srgbClr val="231F20"/>
                </a:solidFill>
                <a:cs typeface="Proxima Nova Rg"/>
              </a:rPr>
              <a:t>16</a:t>
            </a:r>
            <a:endParaRPr sz="1000" dirty="0">
              <a:cs typeface="Proxima Nova Rg"/>
            </a:endParaRPr>
          </a:p>
        </p:txBody>
      </p:sp>
      <p:sp>
        <p:nvSpPr>
          <p:cNvPr id="160" name="object 160"/>
          <p:cNvSpPr txBox="1"/>
          <p:nvPr/>
        </p:nvSpPr>
        <p:spPr>
          <a:xfrm>
            <a:off x="3301314" y="4804714"/>
            <a:ext cx="725697" cy="153865"/>
          </a:xfrm>
          <a:prstGeom prst="rect">
            <a:avLst/>
          </a:prstGeom>
        </p:spPr>
        <p:txBody>
          <a:bodyPr vert="horz" wrap="square" lIns="0" tIns="0" rIns="0" bIns="0" rtlCol="0">
            <a:spAutoFit/>
          </a:bodyPr>
          <a:lstStyle/>
          <a:p>
            <a:pPr marL="12699"/>
            <a:r>
              <a:rPr lang="de-DE" sz="1000" b="1" dirty="0">
                <a:solidFill>
                  <a:srgbClr val="231F20"/>
                </a:solidFill>
                <a:cs typeface="Proxima Nova Rg"/>
              </a:rPr>
              <a:t>2015 -</a:t>
            </a:r>
            <a:r>
              <a:rPr lang="de-DE" sz="1000" b="1" spc="-100" dirty="0">
                <a:solidFill>
                  <a:srgbClr val="231F20"/>
                </a:solidFill>
                <a:cs typeface="Proxima Nova Rg"/>
              </a:rPr>
              <a:t> </a:t>
            </a:r>
            <a:r>
              <a:rPr lang="de-DE" sz="1000" b="1" dirty="0">
                <a:solidFill>
                  <a:srgbClr val="231F20"/>
                </a:solidFill>
                <a:cs typeface="Proxima Nova Rg"/>
              </a:rPr>
              <a:t>20016</a:t>
            </a:r>
            <a:endParaRPr lang="de-DE" sz="1000" dirty="0">
              <a:cs typeface="Proxima Nova Rg"/>
            </a:endParaRPr>
          </a:p>
        </p:txBody>
      </p:sp>
      <p:sp>
        <p:nvSpPr>
          <p:cNvPr id="161" name="object 161"/>
          <p:cNvSpPr txBox="1"/>
          <p:nvPr/>
        </p:nvSpPr>
        <p:spPr>
          <a:xfrm>
            <a:off x="3301314" y="5391875"/>
            <a:ext cx="725697" cy="153865"/>
          </a:xfrm>
          <a:prstGeom prst="rect">
            <a:avLst/>
          </a:prstGeom>
        </p:spPr>
        <p:txBody>
          <a:bodyPr vert="horz" wrap="square" lIns="0" tIns="0" rIns="0" bIns="0" rtlCol="0">
            <a:spAutoFit/>
          </a:bodyPr>
          <a:lstStyle/>
          <a:p>
            <a:pPr marL="12699"/>
            <a:r>
              <a:rPr lang="de-DE" sz="1000" b="1" dirty="0">
                <a:solidFill>
                  <a:srgbClr val="231F20"/>
                </a:solidFill>
                <a:cs typeface="Proxima Nova Rg"/>
              </a:rPr>
              <a:t>2015 -</a:t>
            </a:r>
            <a:r>
              <a:rPr lang="de-DE" sz="1000" b="1" spc="-100" dirty="0">
                <a:solidFill>
                  <a:srgbClr val="231F20"/>
                </a:solidFill>
                <a:cs typeface="Proxima Nova Rg"/>
              </a:rPr>
              <a:t> </a:t>
            </a:r>
            <a:r>
              <a:rPr lang="de-DE" sz="1000" b="1" dirty="0">
                <a:solidFill>
                  <a:srgbClr val="231F20"/>
                </a:solidFill>
                <a:cs typeface="Proxima Nova Rg"/>
              </a:rPr>
              <a:t>20016</a:t>
            </a:r>
            <a:endParaRPr lang="de-DE" sz="1000" dirty="0">
              <a:cs typeface="Proxima Nova Rg"/>
            </a:endParaRPr>
          </a:p>
        </p:txBody>
      </p:sp>
      <p:sp>
        <p:nvSpPr>
          <p:cNvPr id="162" name="object 162"/>
          <p:cNvSpPr/>
          <p:nvPr/>
        </p:nvSpPr>
        <p:spPr>
          <a:xfrm>
            <a:off x="4221915" y="4224310"/>
            <a:ext cx="0" cy="1621549"/>
          </a:xfrm>
          <a:custGeom>
            <a:avLst/>
            <a:gdLst/>
            <a:ahLst/>
            <a:cxnLst/>
            <a:rect l="l" t="t" r="r" b="b"/>
            <a:pathLst>
              <a:path h="1621789">
                <a:moveTo>
                  <a:pt x="0" y="0"/>
                </a:moveTo>
                <a:lnTo>
                  <a:pt x="0" y="1621637"/>
                </a:lnTo>
              </a:path>
            </a:pathLst>
          </a:custGeom>
          <a:ln w="12700">
            <a:solidFill>
              <a:schemeClr val="bg1">
                <a:lumMod val="50000"/>
              </a:schemeClr>
            </a:solidFill>
          </a:ln>
        </p:spPr>
        <p:txBody>
          <a:bodyPr wrap="square" lIns="0" tIns="0" rIns="0" bIns="0" rtlCol="0"/>
          <a:lstStyle/>
          <a:p>
            <a:endParaRPr/>
          </a:p>
        </p:txBody>
      </p:sp>
      <p:sp>
        <p:nvSpPr>
          <p:cNvPr id="163" name="object 163"/>
          <p:cNvSpPr/>
          <p:nvPr/>
        </p:nvSpPr>
        <p:spPr>
          <a:xfrm>
            <a:off x="4180775" y="4268496"/>
            <a:ext cx="82538" cy="82538"/>
          </a:xfrm>
          <a:custGeom>
            <a:avLst/>
            <a:gdLst/>
            <a:ahLst/>
            <a:cxnLst/>
            <a:rect l="l" t="t" r="r" b="b"/>
            <a:pathLst>
              <a:path w="82550" h="82550">
                <a:moveTo>
                  <a:pt x="41147" y="0"/>
                </a:moveTo>
                <a:lnTo>
                  <a:pt x="25133" y="3232"/>
                </a:lnTo>
                <a:lnTo>
                  <a:pt x="12053" y="12047"/>
                </a:lnTo>
                <a:lnTo>
                  <a:pt x="3234" y="25122"/>
                </a:lnTo>
                <a:lnTo>
                  <a:pt x="0" y="41135"/>
                </a:lnTo>
                <a:lnTo>
                  <a:pt x="3234" y="57147"/>
                </a:lnTo>
                <a:lnTo>
                  <a:pt x="12053" y="70223"/>
                </a:lnTo>
                <a:lnTo>
                  <a:pt x="25133" y="79038"/>
                </a:lnTo>
                <a:lnTo>
                  <a:pt x="41147" y="82270"/>
                </a:lnTo>
                <a:lnTo>
                  <a:pt x="57160" y="79038"/>
                </a:lnTo>
                <a:lnTo>
                  <a:pt x="70235" y="70223"/>
                </a:lnTo>
                <a:lnTo>
                  <a:pt x="79050" y="57147"/>
                </a:lnTo>
                <a:lnTo>
                  <a:pt x="82283" y="41135"/>
                </a:lnTo>
                <a:lnTo>
                  <a:pt x="79050" y="25122"/>
                </a:lnTo>
                <a:lnTo>
                  <a:pt x="70235" y="12047"/>
                </a:lnTo>
                <a:lnTo>
                  <a:pt x="57160" y="3232"/>
                </a:lnTo>
                <a:lnTo>
                  <a:pt x="41147" y="0"/>
                </a:lnTo>
                <a:close/>
              </a:path>
            </a:pathLst>
          </a:custGeom>
          <a:solidFill>
            <a:srgbClr val="7030A0"/>
          </a:solidFill>
        </p:spPr>
        <p:txBody>
          <a:bodyPr wrap="square" lIns="0" tIns="0" rIns="0" bIns="0" rtlCol="0"/>
          <a:lstStyle/>
          <a:p>
            <a:endParaRPr/>
          </a:p>
        </p:txBody>
      </p:sp>
      <p:sp>
        <p:nvSpPr>
          <p:cNvPr id="164" name="object 164"/>
          <p:cNvSpPr/>
          <p:nvPr/>
        </p:nvSpPr>
        <p:spPr>
          <a:xfrm>
            <a:off x="4180775" y="4849435"/>
            <a:ext cx="82538" cy="82538"/>
          </a:xfrm>
          <a:custGeom>
            <a:avLst/>
            <a:gdLst/>
            <a:ahLst/>
            <a:cxnLst/>
            <a:rect l="l" t="t" r="r" b="b"/>
            <a:pathLst>
              <a:path w="82550" h="82550">
                <a:moveTo>
                  <a:pt x="41147" y="0"/>
                </a:moveTo>
                <a:lnTo>
                  <a:pt x="25133" y="3232"/>
                </a:lnTo>
                <a:lnTo>
                  <a:pt x="12053" y="12047"/>
                </a:lnTo>
                <a:lnTo>
                  <a:pt x="3234" y="25122"/>
                </a:lnTo>
                <a:lnTo>
                  <a:pt x="0" y="41135"/>
                </a:lnTo>
                <a:lnTo>
                  <a:pt x="3234" y="57147"/>
                </a:lnTo>
                <a:lnTo>
                  <a:pt x="12053" y="70223"/>
                </a:lnTo>
                <a:lnTo>
                  <a:pt x="25133" y="79038"/>
                </a:lnTo>
                <a:lnTo>
                  <a:pt x="41147" y="82270"/>
                </a:lnTo>
                <a:lnTo>
                  <a:pt x="57160" y="79038"/>
                </a:lnTo>
                <a:lnTo>
                  <a:pt x="70235" y="70223"/>
                </a:lnTo>
                <a:lnTo>
                  <a:pt x="79050" y="57147"/>
                </a:lnTo>
                <a:lnTo>
                  <a:pt x="82283" y="41135"/>
                </a:lnTo>
                <a:lnTo>
                  <a:pt x="79050" y="25122"/>
                </a:lnTo>
                <a:lnTo>
                  <a:pt x="70235" y="12047"/>
                </a:lnTo>
                <a:lnTo>
                  <a:pt x="57160" y="3232"/>
                </a:lnTo>
                <a:lnTo>
                  <a:pt x="41147" y="0"/>
                </a:lnTo>
                <a:close/>
              </a:path>
            </a:pathLst>
          </a:custGeom>
          <a:solidFill>
            <a:srgbClr val="7030A0"/>
          </a:solidFill>
        </p:spPr>
        <p:txBody>
          <a:bodyPr wrap="square" lIns="0" tIns="0" rIns="0" bIns="0" rtlCol="0"/>
          <a:lstStyle/>
          <a:p>
            <a:endParaRPr/>
          </a:p>
        </p:txBody>
      </p:sp>
      <p:sp>
        <p:nvSpPr>
          <p:cNvPr id="165" name="object 165"/>
          <p:cNvSpPr/>
          <p:nvPr/>
        </p:nvSpPr>
        <p:spPr>
          <a:xfrm>
            <a:off x="4180775" y="5436585"/>
            <a:ext cx="82538" cy="82538"/>
          </a:xfrm>
          <a:custGeom>
            <a:avLst/>
            <a:gdLst/>
            <a:ahLst/>
            <a:cxnLst/>
            <a:rect l="l" t="t" r="r" b="b"/>
            <a:pathLst>
              <a:path w="82550" h="82550">
                <a:moveTo>
                  <a:pt x="41147" y="0"/>
                </a:moveTo>
                <a:lnTo>
                  <a:pt x="25133" y="3232"/>
                </a:lnTo>
                <a:lnTo>
                  <a:pt x="12053" y="12047"/>
                </a:lnTo>
                <a:lnTo>
                  <a:pt x="3234" y="25122"/>
                </a:lnTo>
                <a:lnTo>
                  <a:pt x="0" y="41135"/>
                </a:lnTo>
                <a:lnTo>
                  <a:pt x="3234" y="57147"/>
                </a:lnTo>
                <a:lnTo>
                  <a:pt x="12053" y="70223"/>
                </a:lnTo>
                <a:lnTo>
                  <a:pt x="25133" y="79038"/>
                </a:lnTo>
                <a:lnTo>
                  <a:pt x="41147" y="82270"/>
                </a:lnTo>
                <a:lnTo>
                  <a:pt x="57160" y="79038"/>
                </a:lnTo>
                <a:lnTo>
                  <a:pt x="70235" y="70223"/>
                </a:lnTo>
                <a:lnTo>
                  <a:pt x="79050" y="57147"/>
                </a:lnTo>
                <a:lnTo>
                  <a:pt x="82283" y="41135"/>
                </a:lnTo>
                <a:lnTo>
                  <a:pt x="79050" y="25122"/>
                </a:lnTo>
                <a:lnTo>
                  <a:pt x="70235" y="12047"/>
                </a:lnTo>
                <a:lnTo>
                  <a:pt x="57160" y="3232"/>
                </a:lnTo>
                <a:lnTo>
                  <a:pt x="41147" y="0"/>
                </a:lnTo>
                <a:close/>
              </a:path>
            </a:pathLst>
          </a:custGeom>
          <a:solidFill>
            <a:srgbClr val="7030A0"/>
          </a:solidFill>
        </p:spPr>
        <p:txBody>
          <a:bodyPr wrap="square" lIns="0" tIns="0" rIns="0" bIns="0" rtlCol="0"/>
          <a:lstStyle/>
          <a:p>
            <a:endParaRPr/>
          </a:p>
        </p:txBody>
      </p:sp>
      <p:pic>
        <p:nvPicPr>
          <p:cNvPr id="166" name="Image 165"/>
          <p:cNvPicPr>
            <a:picLocks noChangeAspect="1"/>
          </p:cNvPicPr>
          <p:nvPr/>
        </p:nvPicPr>
        <p:blipFill rotWithShape="1">
          <a:blip r:embed="rId2">
            <a:extLst>
              <a:ext uri="{28A0092B-C50C-407E-A947-70E740481C1C}">
                <a14:useLocalDpi xmlns:a14="http://schemas.microsoft.com/office/drawing/2010/main" val="0"/>
              </a:ext>
            </a:extLst>
          </a:blip>
          <a:srcRect l="16742" r="16925"/>
          <a:stretch/>
        </p:blipFill>
        <p:spPr>
          <a:xfrm>
            <a:off x="554457" y="2104384"/>
            <a:ext cx="2012166" cy="2024647"/>
          </a:xfrm>
          <a:prstGeom prst="ellipse">
            <a:avLst/>
          </a:prstGeom>
          <a:ln w="28575">
            <a:solidFill>
              <a:schemeClr val="bg1"/>
            </a:solidFill>
          </a:ln>
        </p:spPr>
      </p:pic>
      <p:sp>
        <p:nvSpPr>
          <p:cNvPr id="174" name="Parallélogramme 173"/>
          <p:cNvSpPr/>
          <p:nvPr/>
        </p:nvSpPr>
        <p:spPr>
          <a:xfrm>
            <a:off x="196568" y="0"/>
            <a:ext cx="515900" cy="1708594"/>
          </a:xfrm>
          <a:prstGeom prst="parallelogram">
            <a:avLst>
              <a:gd name="adj" fmla="val 60449"/>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75" name="Parallélogramme 174"/>
          <p:cNvSpPr/>
          <p:nvPr/>
        </p:nvSpPr>
        <p:spPr>
          <a:xfrm>
            <a:off x="476563" y="290"/>
            <a:ext cx="515900" cy="1708594"/>
          </a:xfrm>
          <a:prstGeom prst="parallelogram">
            <a:avLst>
              <a:gd name="adj" fmla="val 60449"/>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76" name="Parallélogramme 175"/>
          <p:cNvSpPr/>
          <p:nvPr/>
        </p:nvSpPr>
        <p:spPr>
          <a:xfrm>
            <a:off x="752741" y="1928"/>
            <a:ext cx="515900" cy="1708594"/>
          </a:xfrm>
          <a:prstGeom prst="parallelogram">
            <a:avLst>
              <a:gd name="adj" fmla="val 60449"/>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77" name="Parallélogramme 176"/>
          <p:cNvSpPr/>
          <p:nvPr/>
        </p:nvSpPr>
        <p:spPr>
          <a:xfrm>
            <a:off x="6367493" y="1067"/>
            <a:ext cx="515900" cy="1708594"/>
          </a:xfrm>
          <a:prstGeom prst="parallelogram">
            <a:avLst>
              <a:gd name="adj" fmla="val 60449"/>
            </a:avLst>
          </a:prstGeom>
          <a:solidFill>
            <a:srgbClr val="8939C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78" name="Parallélogramme 177"/>
          <p:cNvSpPr/>
          <p:nvPr/>
        </p:nvSpPr>
        <p:spPr>
          <a:xfrm>
            <a:off x="6647488" y="1357"/>
            <a:ext cx="515900" cy="1708594"/>
          </a:xfrm>
          <a:prstGeom prst="parallelogram">
            <a:avLst>
              <a:gd name="adj" fmla="val 60449"/>
            </a:avLst>
          </a:prstGeom>
          <a:solidFill>
            <a:srgbClr val="8939C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79" name="Parallélogramme 178"/>
          <p:cNvSpPr/>
          <p:nvPr/>
        </p:nvSpPr>
        <p:spPr>
          <a:xfrm>
            <a:off x="6923666" y="2995"/>
            <a:ext cx="515900" cy="1708594"/>
          </a:xfrm>
          <a:prstGeom prst="parallelogram">
            <a:avLst>
              <a:gd name="adj" fmla="val 60449"/>
            </a:avLst>
          </a:prstGeom>
          <a:solidFill>
            <a:srgbClr val="8939C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6553661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1743409A-4799-FA42-9F31-505AABB8CCA0}"/>
              </a:ext>
            </a:extLst>
          </p:cNvPr>
          <p:cNvSpPr>
            <a:spLocks noGrp="1"/>
          </p:cNvSpPr>
          <p:nvPr>
            <p:ph idx="1"/>
          </p:nvPr>
        </p:nvSpPr>
        <p:spPr>
          <a:xfrm>
            <a:off x="448927" y="645966"/>
            <a:ext cx="6661822" cy="9360267"/>
          </a:xfrm>
        </p:spPr>
        <p:txBody>
          <a:bodyPr>
            <a:normAutofit fontScale="47500" lnSpcReduction="20000"/>
          </a:bodyPr>
          <a:lstStyle/>
          <a:p>
            <a:pPr marL="0" indent="0">
              <a:buNone/>
            </a:pPr>
            <a:r>
              <a:rPr lang="fr-FR" b="1" dirty="0"/>
              <a:t>Cher(e) Candidat(e)</a:t>
            </a:r>
          </a:p>
          <a:p>
            <a:pPr marL="0" indent="0">
              <a:buNone/>
            </a:pPr>
            <a:endParaRPr lang="fr-FR" b="1" dirty="0"/>
          </a:p>
          <a:p>
            <a:pPr marL="0" indent="0">
              <a:buNone/>
            </a:pPr>
            <a:r>
              <a:rPr lang="fr-FR" b="1" dirty="0"/>
              <a:t>Merci d'avoir téléchargé ce modèle sur notre site. Nous espérons qu'il vous aidera à mettre en valeur votre CV.</a:t>
            </a:r>
          </a:p>
          <a:p>
            <a:pPr marL="0" indent="0">
              <a:buNone/>
            </a:pPr>
            <a:endParaRPr lang="fr-FR" b="1" dirty="0"/>
          </a:p>
          <a:p>
            <a:pPr marL="0" indent="0">
              <a:buNone/>
            </a:pPr>
            <a:r>
              <a:rPr lang="fr-FR" dirty="0"/>
              <a:t>---------------------------------------------------------------------------------------</a:t>
            </a:r>
          </a:p>
          <a:p>
            <a:pPr marL="0" indent="0">
              <a:buNone/>
            </a:pPr>
            <a:endParaRPr lang="fr-FR" dirty="0"/>
          </a:p>
          <a:p>
            <a:pPr marL="0" indent="0">
              <a:buNone/>
            </a:pPr>
            <a:r>
              <a:rPr lang="fr-FR" dirty="0"/>
              <a:t>Besoin de conseils pour rédiger votre CV ou vous préparer pour l’entretien d’embauche ? Consultez nos articles :</a:t>
            </a:r>
          </a:p>
          <a:p>
            <a:pPr marL="0" indent="0">
              <a:buNone/>
            </a:pPr>
            <a:endParaRPr lang="fr-FR" dirty="0"/>
          </a:p>
          <a:p>
            <a:pPr marL="0" indent="0">
              <a:buNone/>
            </a:pPr>
            <a:r>
              <a:rPr lang="fr-FR" dirty="0"/>
              <a:t>- </a:t>
            </a:r>
            <a:r>
              <a:rPr lang="fr-FR" dirty="0">
                <a:hlinkClick r:id="rId2"/>
              </a:rPr>
              <a:t>Le titre du CV : guide pratique + 30 exemples</a:t>
            </a:r>
            <a:endParaRPr lang="fr-FR" dirty="0"/>
          </a:p>
          <a:p>
            <a:pPr marL="0" indent="0">
              <a:buNone/>
            </a:pPr>
            <a:r>
              <a:rPr lang="fr-FR" dirty="0"/>
              <a:t>- </a:t>
            </a:r>
            <a:r>
              <a:rPr lang="fr-FR" dirty="0">
                <a:hlinkClick r:id="rId3"/>
              </a:rPr>
              <a:t>Comment mettre en valeur son expérience professionnelle ?</a:t>
            </a:r>
            <a:endParaRPr lang="fr-FR" dirty="0"/>
          </a:p>
          <a:p>
            <a:pPr marL="0" indent="0">
              <a:buNone/>
            </a:pPr>
            <a:r>
              <a:rPr lang="fr-FR" dirty="0"/>
              <a:t>- </a:t>
            </a:r>
            <a:r>
              <a:rPr lang="fr-FR" dirty="0">
                <a:hlinkClick r:id="rId4"/>
              </a:rPr>
              <a:t>Rédiger une accroche de CV percutante + 9 exemples</a:t>
            </a:r>
            <a:endParaRPr lang="fr-FR" dirty="0"/>
          </a:p>
          <a:p>
            <a:pPr marL="0" indent="0">
              <a:buNone/>
            </a:pPr>
            <a:r>
              <a:rPr lang="fr-FR" dirty="0"/>
              <a:t>- </a:t>
            </a:r>
            <a:r>
              <a:rPr lang="fr-FR" dirty="0">
                <a:hlinkClick r:id="rId5"/>
              </a:rPr>
              <a:t>Les 7 points clés d'un CV réussi</a:t>
            </a:r>
            <a:endParaRPr lang="fr-FR" dirty="0"/>
          </a:p>
          <a:p>
            <a:pPr marL="0" indent="0">
              <a:buNone/>
            </a:pPr>
            <a:r>
              <a:rPr lang="fr-FR" dirty="0"/>
              <a:t>- Personnalisez votre CV avec </a:t>
            </a:r>
            <a:r>
              <a:rPr lang="fr-FR" dirty="0">
                <a:hlinkClick r:id="rId6"/>
              </a:rPr>
              <a:t>des icônes gratuites</a:t>
            </a:r>
            <a:endParaRPr lang="fr-FR" dirty="0"/>
          </a:p>
          <a:p>
            <a:pPr marL="0" indent="0">
              <a:buNone/>
            </a:pPr>
            <a:r>
              <a:rPr lang="fr-FR" dirty="0"/>
              <a:t>- Bien </a:t>
            </a:r>
            <a:r>
              <a:rPr lang="fr-FR" dirty="0">
                <a:hlinkClick r:id="rId7"/>
              </a:rPr>
              <a:t>préparer son entretien </a:t>
            </a:r>
            <a:endParaRPr lang="fr-FR" dirty="0"/>
          </a:p>
          <a:p>
            <a:pPr marL="0" indent="0">
              <a:buNone/>
            </a:pPr>
            <a:endParaRPr lang="fr-FR" dirty="0"/>
          </a:p>
          <a:p>
            <a:pPr marL="0" indent="0">
              <a:buNone/>
            </a:pPr>
            <a:r>
              <a:rPr lang="fr-FR" dirty="0"/>
              <a:t>Nous proposons également plusieurs centaines d'exemples de lettres de motivation classées par métier et des modèles pour les mettre en forme.</a:t>
            </a:r>
          </a:p>
          <a:p>
            <a:pPr marL="0" indent="0">
              <a:buNone/>
            </a:pPr>
            <a:endParaRPr lang="fr-FR" dirty="0"/>
          </a:p>
          <a:p>
            <a:pPr marL="0" indent="0">
              <a:buNone/>
            </a:pPr>
            <a:r>
              <a:rPr lang="fr-FR" dirty="0"/>
              <a:t>- </a:t>
            </a:r>
            <a:r>
              <a:rPr lang="fr-FR" dirty="0">
                <a:hlinkClick r:id="rId8"/>
              </a:rPr>
              <a:t>1200 exemples de lettres de motivation </a:t>
            </a:r>
            <a:endParaRPr lang="fr-FR" dirty="0"/>
          </a:p>
          <a:p>
            <a:pPr marL="0" indent="0">
              <a:buNone/>
            </a:pPr>
            <a:r>
              <a:rPr lang="fr-FR" dirty="0"/>
              <a:t>- </a:t>
            </a:r>
            <a:r>
              <a:rPr lang="fr-FR" dirty="0">
                <a:hlinkClick r:id="rId9"/>
              </a:rPr>
              <a:t>Les modèles de </a:t>
            </a:r>
            <a:r>
              <a:rPr lang="fr-FR" dirty="0">
                <a:hlinkClick r:id="rId10"/>
              </a:rPr>
              <a:t>courrier</a:t>
            </a:r>
            <a:endParaRPr lang="fr-FR" dirty="0"/>
          </a:p>
          <a:p>
            <a:pPr marL="0" indent="0">
              <a:buNone/>
            </a:pPr>
            <a:r>
              <a:rPr lang="fr-FR" dirty="0"/>
              <a:t>- Tous nos conseils </a:t>
            </a:r>
            <a:r>
              <a:rPr lang="fr-FR" dirty="0">
                <a:hlinkClick r:id="rId11"/>
              </a:rPr>
              <a:t>pour rédiger une lettre efficace </a:t>
            </a:r>
            <a:endParaRPr lang="fr-FR" dirty="0"/>
          </a:p>
          <a:p>
            <a:pPr marL="0" indent="0">
              <a:buNone/>
            </a:pPr>
            <a:endParaRPr lang="fr-FR" dirty="0"/>
          </a:p>
          <a:p>
            <a:pPr marL="0" indent="0">
              <a:buNone/>
            </a:pPr>
            <a:endParaRPr lang="fr-FR" dirty="0"/>
          </a:p>
          <a:p>
            <a:pPr marL="0" indent="0">
              <a:buNone/>
            </a:pPr>
            <a:r>
              <a:rPr lang="fr-FR" dirty="0"/>
              <a:t>Nous vous souhaitons bonne chance dans vos recherches et vos entretiens </a:t>
            </a:r>
            <a:r>
              <a:rPr lang="fr-FR" dirty="0">
                <a:sym typeface="Wingdings" pitchFamily="2" charset="2"/>
              </a:rPr>
              <a:t> </a:t>
            </a:r>
            <a:endParaRPr lang="fr-FR" dirty="0"/>
          </a:p>
          <a:p>
            <a:pPr marL="0" indent="0">
              <a:buNone/>
            </a:pPr>
            <a:endParaRPr lang="fr-FR" dirty="0"/>
          </a:p>
          <a:p>
            <a:pPr marL="0" indent="0">
              <a:buNone/>
            </a:pPr>
            <a:endParaRPr lang="fr-FR" dirty="0"/>
          </a:p>
          <a:p>
            <a:pPr marL="0" indent="0">
              <a:buNone/>
            </a:pPr>
            <a:r>
              <a:rPr lang="fr-FR" dirty="0"/>
              <a:t>Enfin, rappelez-vous qu'une bonne candidature est une candidature personnalisée ! Prenez donc le temps de la rédiger avec soin car elle décrit votre parcours professionnel et votre personnalité. </a:t>
            </a:r>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lgn="ctr">
              <a:buNone/>
            </a:pPr>
            <a:r>
              <a:rPr lang="fr-FR" dirty="0">
                <a:solidFill>
                  <a:schemeClr val="tx1">
                    <a:lumMod val="50000"/>
                    <a:lumOff val="50000"/>
                  </a:schemeClr>
                </a:solidFill>
              </a:rPr>
              <a:t>----------------</a:t>
            </a:r>
          </a:p>
          <a:p>
            <a:pPr marL="0" indent="0">
              <a:buNone/>
            </a:pPr>
            <a:r>
              <a:rPr lang="fr-FR" sz="2100" dirty="0">
                <a:solidFill>
                  <a:schemeClr val="tx1">
                    <a:lumMod val="50000"/>
                    <a:lumOff val="50000"/>
                  </a:schemeClr>
                </a:solidFill>
              </a:rPr>
              <a:t>Copyright : Les contenus diffusés sur notre site (modèles de CV, modèles de lettre, articles ...) sont la propriété de creeruncv.com. Leur utilisation est limitée à un usage strictement personnel. Il est interdit de les diffuser ou redistribuer sans notre accord. Contenus déposés dans 180 pays devant huissier. Reproduction strictement interdite, même partielle. Limité à un usage strictement personnel. </a:t>
            </a:r>
            <a:br>
              <a:rPr lang="fr-FR" sz="2100" dirty="0">
                <a:solidFill>
                  <a:schemeClr val="tx1">
                    <a:lumMod val="50000"/>
                    <a:lumOff val="50000"/>
                  </a:schemeClr>
                </a:solidFill>
              </a:rPr>
            </a:br>
            <a:r>
              <a:rPr lang="fr-FR" sz="2100" dirty="0" err="1">
                <a:solidFill>
                  <a:schemeClr val="tx1">
                    <a:lumMod val="50000"/>
                    <a:lumOff val="50000"/>
                  </a:schemeClr>
                </a:solidFill>
              </a:rPr>
              <a:t>Disclaimer</a:t>
            </a:r>
            <a:r>
              <a:rPr lang="fr-FR" sz="2100" dirty="0">
                <a:solidFill>
                  <a:schemeClr val="tx1">
                    <a:lumMod val="50000"/>
                    <a:lumOff val="50000"/>
                  </a:schemeClr>
                </a:solidFill>
              </a:rPr>
              <a:t> : Les modèles disponibles sur notre site fournis "en l'état" et sans garantie.</a:t>
            </a:r>
          </a:p>
          <a:p>
            <a:pPr marL="0" indent="0">
              <a:buNone/>
            </a:pPr>
            <a:endParaRPr lang="fr-FR" sz="2447" dirty="0">
              <a:solidFill>
                <a:schemeClr val="tx1">
                  <a:lumMod val="50000"/>
                  <a:lumOff val="50000"/>
                </a:schemeClr>
              </a:solidFill>
            </a:endParaRPr>
          </a:p>
          <a:p>
            <a:pPr marL="0" indent="0" algn="ctr">
              <a:buNone/>
            </a:pPr>
            <a:r>
              <a:rPr lang="fr-FR" sz="2447" dirty="0" err="1"/>
              <a:t>Créeruncv.com</a:t>
            </a:r>
            <a:r>
              <a:rPr lang="fr-FR" sz="2447" dirty="0"/>
              <a:t> est un site gratuit. </a:t>
            </a:r>
          </a:p>
        </p:txBody>
      </p:sp>
    </p:spTree>
    <p:extLst>
      <p:ext uri="{BB962C8B-B14F-4D97-AF65-F5344CB8AC3E}">
        <p14:creationId xmlns:p14="http://schemas.microsoft.com/office/powerpoint/2010/main" val="4257160889"/>
      </p:ext>
    </p:extLst>
  </p:cSld>
  <p:clrMapOvr>
    <a:masterClrMapping/>
  </p:clrMapOvr>
</p:sld>
</file>

<file path=ppt/theme/theme1.xml><?xml version="1.0" encoding="utf-8"?>
<a:theme xmlns:a="http://schemas.openxmlformats.org/drawingml/2006/main" name="Thème Office">
  <a:themeElements>
    <a:clrScheme name="Thèm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hèm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45</TotalTime>
  <Words>664</Words>
  <Application>Microsoft Macintosh PowerPoint</Application>
  <PresentationFormat>Personnalisé</PresentationFormat>
  <Paragraphs>86</Paragraphs>
  <Slides>2</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2</vt:i4>
      </vt:variant>
    </vt:vector>
  </HeadingPairs>
  <TitlesOfParts>
    <vt:vector size="6" baseType="lpstr">
      <vt:lpstr>Arial</vt:lpstr>
      <vt:lpstr>Calibri</vt:lpstr>
      <vt:lpstr>Calibri Light</vt:lpstr>
      <vt:lpstr>Thème Office</vt:lpstr>
      <vt:lpstr>Présentation PowerPoint</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Axel Maille</dc:creator>
  <cp:lastModifiedBy>Axel Maille</cp:lastModifiedBy>
  <cp:revision>20</cp:revision>
  <dcterms:created xsi:type="dcterms:W3CDTF">2017-09-29T14:42:11Z</dcterms:created>
  <dcterms:modified xsi:type="dcterms:W3CDTF">2020-11-18T15:21:36Z</dcterms:modified>
</cp:coreProperties>
</file>