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2334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Formation et Diplômes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Expérience professionnelle</a:t>
            </a:r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NOM ENTREPRISE</a:t>
            </a:r>
          </a:p>
          <a:p>
            <a:r>
              <a:rPr lang="en-US" dirty="0" err="1">
                <a:cs typeface="Arial"/>
              </a:rPr>
              <a:t>Titre</a:t>
            </a:r>
            <a:r>
              <a:rPr lang="en-US" dirty="0">
                <a:cs typeface="Arial"/>
              </a:rPr>
              <a:t> du Poste</a:t>
            </a:r>
          </a:p>
          <a:p>
            <a:r>
              <a:rPr lang="en-US" dirty="0">
                <a:cs typeface="Arial"/>
              </a:rPr>
              <a:t>2016-2017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NOM ENTREPRISE</a:t>
            </a:r>
          </a:p>
          <a:p>
            <a:r>
              <a:rPr lang="en-US" dirty="0" err="1">
                <a:cs typeface="Arial"/>
              </a:rPr>
              <a:t>Titre</a:t>
            </a:r>
            <a:r>
              <a:rPr lang="en-US" dirty="0">
                <a:cs typeface="Arial"/>
              </a:rPr>
              <a:t> du Poste</a:t>
            </a:r>
          </a:p>
          <a:p>
            <a:r>
              <a:rPr lang="en-US" dirty="0">
                <a:cs typeface="Arial"/>
              </a:rPr>
              <a:t>2016-2017</a:t>
            </a: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NOM ENTREPRISE</a:t>
            </a:r>
          </a:p>
          <a:p>
            <a:r>
              <a:rPr lang="en-US" dirty="0" err="1">
                <a:cs typeface="Arial"/>
              </a:rPr>
              <a:t>Titre</a:t>
            </a:r>
            <a:r>
              <a:rPr lang="en-US" dirty="0">
                <a:cs typeface="Arial"/>
              </a:rPr>
              <a:t> du Poste</a:t>
            </a:r>
          </a:p>
          <a:p>
            <a:r>
              <a:rPr lang="en-US" dirty="0">
                <a:cs typeface="Arial"/>
              </a:rPr>
              <a:t>2016-2017</a:t>
            </a: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Profil Pro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Décrivez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quelques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lignes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votre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parcours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professionnel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vos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compétences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clés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pour le poste et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vos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objectifs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de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carrière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316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79646"/>
                </a:solidFill>
                <a:cs typeface="Arial Black"/>
              </a:rPr>
              <a:t>Compétences clés pour le poste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Win 7 &amp; 8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408453" y="10225769"/>
            <a:ext cx="737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277519" y="10232740"/>
            <a:ext cx="999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Tableur Excel</a:t>
            </a:r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6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164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112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01.02.03.04.05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06.01.02.03.04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15 rue de la réussite 75012 Paris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Contact</a:t>
            </a:r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855358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522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2017-06-09T07:51:45Z</dcterms:created>
  <dcterms:modified xsi:type="dcterms:W3CDTF">2020-11-18T15:22:04Z</dcterms:modified>
</cp:coreProperties>
</file>