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51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p:restoredTop sz="94533"/>
  </p:normalViewPr>
  <p:slideViewPr>
    <p:cSldViewPr snapToGrid="0" snapToObjects="1">
      <p:cViewPr>
        <p:scale>
          <a:sx n="80" d="100"/>
          <a:sy n="80" d="100"/>
        </p:scale>
        <p:origin x="32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A3CE4-00C2-7449-8A72-1333199F1BAE}" type="datetimeFigureOut">
              <a:rPr lang="fr-FR" smtClean="0"/>
              <a:t>29/07/2022</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6B396E-D8DB-1E4D-A374-B46E1DB3CAE5}" type="slidenum">
              <a:rPr lang="fr-FR" smtClean="0"/>
              <a:t>‹N°›</a:t>
            </a:fld>
            <a:endParaRPr lang="fr-FR"/>
          </a:p>
        </p:txBody>
      </p:sp>
    </p:spTree>
    <p:extLst>
      <p:ext uri="{BB962C8B-B14F-4D97-AF65-F5344CB8AC3E}">
        <p14:creationId xmlns:p14="http://schemas.microsoft.com/office/powerpoint/2010/main" val="1482514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B6B396E-D8DB-1E4D-A374-B46E1DB3CAE5}" type="slidenum">
              <a:rPr lang="fr-FR" smtClean="0"/>
              <a:t>1</a:t>
            </a:fld>
            <a:endParaRPr lang="fr-FR"/>
          </a:p>
        </p:txBody>
      </p:sp>
    </p:spTree>
    <p:extLst>
      <p:ext uri="{BB962C8B-B14F-4D97-AF65-F5344CB8AC3E}">
        <p14:creationId xmlns:p14="http://schemas.microsoft.com/office/powerpoint/2010/main" val="1507659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25C18BF8-28C7-C648-ACE5-18D2EA3BA6A2}"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C18BF8-28C7-C648-ACE5-18D2EA3BA6A2}"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C18BF8-28C7-C648-ACE5-18D2EA3BA6A2}"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5C18BF8-28C7-C648-ACE5-18D2EA3BA6A2}"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5C18BF8-28C7-C648-ACE5-18D2EA3BA6A2}" type="datetimeFigureOut">
              <a:rPr lang="fr-FR" smtClean="0"/>
              <a:t>29/07/2022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5C18BF8-28C7-C648-ACE5-18D2EA3BA6A2}"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5C18BF8-28C7-C648-ACE5-18D2EA3BA6A2}" type="datetimeFigureOut">
              <a:rPr lang="fr-FR" smtClean="0"/>
              <a:t>29/07/2022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25C18BF8-28C7-C648-ACE5-18D2EA3BA6A2}" type="datetimeFigureOut">
              <a:rPr lang="fr-FR" smtClean="0"/>
              <a:t>29/07/2022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18BF8-28C7-C648-ACE5-18D2EA3BA6A2}" type="datetimeFigureOut">
              <a:rPr lang="fr-FR" smtClean="0"/>
              <a:t>29/07/2022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5C18BF8-28C7-C648-ACE5-18D2EA3BA6A2}"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5C18BF8-28C7-C648-ACE5-18D2EA3BA6A2}" type="datetimeFigureOut">
              <a:rPr lang="fr-FR" smtClean="0"/>
              <a:t>29/07/2022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5576ED-56CA-854F-BD90-8F163F8C39E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5C18BF8-28C7-C648-ACE5-18D2EA3BA6A2}" type="datetimeFigureOut">
              <a:rPr lang="fr-FR" smtClean="0"/>
              <a:t>29/07/2022</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D5576ED-56CA-854F-BD90-8F163F8C39E9}" type="slidenum">
              <a:rPr lang="fr-FR" smtClean="0"/>
              <a:t>‹N°›</a:t>
            </a:fld>
            <a:endParaRPr lang="fr-FR"/>
          </a:p>
        </p:txBody>
      </p:sp>
    </p:spTree>
    <p:extLst>
      <p:ext uri="{BB962C8B-B14F-4D97-AF65-F5344CB8AC3E}">
        <p14:creationId xmlns:p14="http://schemas.microsoft.com/office/powerpoint/2010/main" val="1217786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23" y="4121315"/>
            <a:ext cx="7464340" cy="573837"/>
          </a:xfrm>
          <a:prstGeom prst="rect">
            <a:avLst/>
          </a:prstGeom>
        </p:spPr>
      </p:pic>
      <p:sp>
        <p:nvSpPr>
          <p:cNvPr id="67" name="Rectangle 66"/>
          <p:cNvSpPr/>
          <p:nvPr/>
        </p:nvSpPr>
        <p:spPr>
          <a:xfrm>
            <a:off x="0" y="1183848"/>
            <a:ext cx="7559675" cy="289122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0" y="10289616"/>
            <a:ext cx="7559675" cy="402197"/>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212694" y="247572"/>
            <a:ext cx="4887821" cy="528350"/>
          </a:xfrm>
          <a:prstGeom prst="rect">
            <a:avLst/>
          </a:prstGeom>
          <a:noFill/>
        </p:spPr>
        <p:txBody>
          <a:bodyPr wrap="square" rtlCol="0">
            <a:spAutoFit/>
          </a:bodyPr>
          <a:lstStyle/>
          <a:p>
            <a:pPr>
              <a:lnSpc>
                <a:spcPts val="3440"/>
              </a:lnSpc>
            </a:pPr>
            <a:r>
              <a:rPr lang="fr-FR" sz="4800" dirty="0">
                <a:cs typeface="Arial Black"/>
              </a:rPr>
              <a:t>Nathalie VINCENT</a:t>
            </a:r>
          </a:p>
        </p:txBody>
      </p:sp>
      <p:sp>
        <p:nvSpPr>
          <p:cNvPr id="6" name="Rectangle 5"/>
          <p:cNvSpPr/>
          <p:nvPr/>
        </p:nvSpPr>
        <p:spPr>
          <a:xfrm>
            <a:off x="212695" y="588948"/>
            <a:ext cx="1489639" cy="480260"/>
          </a:xfrm>
          <a:prstGeom prst="rect">
            <a:avLst/>
          </a:prstGeom>
        </p:spPr>
        <p:txBody>
          <a:bodyPr wrap="none">
            <a:spAutoFit/>
          </a:bodyPr>
          <a:lstStyle/>
          <a:p>
            <a:pPr>
              <a:lnSpc>
                <a:spcPts val="3440"/>
              </a:lnSpc>
            </a:pPr>
            <a:r>
              <a:rPr lang="fr-FR" dirty="0">
                <a:solidFill>
                  <a:srgbClr val="CB51CA"/>
                </a:solidFill>
                <a:cs typeface="Arial Black"/>
              </a:rPr>
              <a:t>Titre du poste</a:t>
            </a:r>
          </a:p>
        </p:txBody>
      </p:sp>
      <p:sp>
        <p:nvSpPr>
          <p:cNvPr id="7" name="ZoneTexte 6"/>
          <p:cNvSpPr txBox="1"/>
          <p:nvPr/>
        </p:nvSpPr>
        <p:spPr>
          <a:xfrm>
            <a:off x="0" y="10343616"/>
            <a:ext cx="7659809" cy="276999"/>
          </a:xfrm>
          <a:prstGeom prst="rect">
            <a:avLst/>
          </a:prstGeom>
          <a:noFill/>
        </p:spPr>
        <p:txBody>
          <a:bodyPr wrap="square" rtlCol="0">
            <a:spAutoFit/>
          </a:bodyPr>
          <a:lstStyle/>
          <a:p>
            <a:pPr algn="ctr"/>
            <a:r>
              <a:rPr lang="fr-FR" sz="1200" dirty="0">
                <a:solidFill>
                  <a:schemeClr val="bg1"/>
                </a:solidFill>
              </a:rPr>
              <a:t>Tel : 0102030405- @: </a:t>
            </a:r>
            <a:r>
              <a:rPr lang="fr-FR" sz="1200" dirty="0" err="1">
                <a:solidFill>
                  <a:schemeClr val="bg1"/>
                </a:solidFill>
              </a:rPr>
              <a:t>mail@mail.com</a:t>
            </a:r>
            <a:r>
              <a:rPr lang="fr-FR" sz="1200" dirty="0">
                <a:solidFill>
                  <a:schemeClr val="bg1"/>
                </a:solidFill>
              </a:rPr>
              <a:t> - Adresse : 12 rue de la réussite 75012 Paris</a:t>
            </a:r>
          </a:p>
        </p:txBody>
      </p:sp>
      <p:sp>
        <p:nvSpPr>
          <p:cNvPr id="12" name="ZoneTexte 11"/>
          <p:cNvSpPr txBox="1"/>
          <p:nvPr/>
        </p:nvSpPr>
        <p:spPr>
          <a:xfrm>
            <a:off x="212695" y="1364257"/>
            <a:ext cx="1781257" cy="400110"/>
          </a:xfrm>
          <a:prstGeom prst="rect">
            <a:avLst/>
          </a:prstGeom>
          <a:noFill/>
        </p:spPr>
        <p:txBody>
          <a:bodyPr wrap="none" rtlCol="0">
            <a:spAutoFit/>
          </a:bodyPr>
          <a:lstStyle/>
          <a:p>
            <a:r>
              <a:rPr lang="fr-FR" sz="2000" dirty="0">
                <a:latin typeface="Avenir Book" charset="0"/>
                <a:ea typeface="Avenir Book" charset="0"/>
                <a:cs typeface="Avenir Book" charset="0"/>
              </a:rPr>
              <a:t>Compétences</a:t>
            </a:r>
          </a:p>
        </p:txBody>
      </p:sp>
      <p:cxnSp>
        <p:nvCxnSpPr>
          <p:cNvPr id="13" name="Connecteur droit 12"/>
          <p:cNvCxnSpPr/>
          <p:nvPr/>
        </p:nvCxnSpPr>
        <p:spPr>
          <a:xfrm>
            <a:off x="291432" y="1772711"/>
            <a:ext cx="6896769" cy="0"/>
          </a:xfrm>
          <a:prstGeom prst="line">
            <a:avLst/>
          </a:prstGeom>
          <a:ln w="28575">
            <a:solidFill>
              <a:srgbClr val="CB51CA"/>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12695" y="2166537"/>
            <a:ext cx="2517809" cy="2339102"/>
          </a:xfrm>
          <a:prstGeom prst="rect">
            <a:avLst/>
          </a:prstGeom>
        </p:spPr>
        <p:txBody>
          <a:bodyPr wrap="square">
            <a:spAutoFit/>
          </a:bodyPr>
          <a:lstStyle/>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endParaRPr lang="fr-FR" sz="1100" dirty="0">
              <a:solidFill>
                <a:schemeClr val="tx1">
                  <a:lumMod val="65000"/>
                  <a:lumOff val="35000"/>
                </a:schemeClr>
              </a:solidFill>
              <a:latin typeface="Calibri" charset="0"/>
              <a:ea typeface="ＭＳ Ｐゴシック" charset="0"/>
            </a:endParaRPr>
          </a:p>
          <a:p>
            <a:pPr marL="171450" lvl="0" indent="-171450" fontAlgn="base">
              <a:spcBef>
                <a:spcPct val="0"/>
              </a:spcBef>
              <a:spcAft>
                <a:spcPct val="0"/>
              </a:spcAft>
              <a:buFont typeface="Arial" panose="020B0604020202020204" pitchFamily="34" charset="0"/>
              <a:buChar char="•"/>
            </a:pPr>
            <a:endParaRPr lang="fr-FR" sz="1200" dirty="0">
              <a:solidFill>
                <a:schemeClr val="tx1">
                  <a:lumMod val="65000"/>
                  <a:lumOff val="35000"/>
                </a:schemeClr>
              </a:solidFill>
              <a:latin typeface="Calibri" charset="0"/>
              <a:ea typeface="ＭＳ Ｐゴシック" charset="0"/>
            </a:endParaRPr>
          </a:p>
          <a:p>
            <a:pPr marL="171450" lvl="0" indent="-171450" fontAlgn="base">
              <a:spcBef>
                <a:spcPct val="0"/>
              </a:spcBef>
              <a:spcAft>
                <a:spcPct val="0"/>
              </a:spcAft>
              <a:buFont typeface="Arial" panose="020B0604020202020204" pitchFamily="34" charset="0"/>
              <a:buChar char="•"/>
            </a:pPr>
            <a:endParaRPr lang="fr-FR" sz="1200" dirty="0">
              <a:solidFill>
                <a:schemeClr val="tx1">
                  <a:lumMod val="65000"/>
                  <a:lumOff val="35000"/>
                </a:schemeClr>
              </a:solidFill>
              <a:latin typeface="Calibri" charset="0"/>
              <a:ea typeface="ＭＳ Ｐゴシック" charset="0"/>
            </a:endParaRPr>
          </a:p>
          <a:p>
            <a:pPr marL="171450" lvl="0" indent="-171450" fontAlgn="base">
              <a:spcBef>
                <a:spcPct val="0"/>
              </a:spcBef>
              <a:spcAft>
                <a:spcPct val="0"/>
              </a:spcAft>
              <a:buFont typeface="Arial" panose="020B0604020202020204" pitchFamily="34" charset="0"/>
              <a:buChar char="•"/>
            </a:pPr>
            <a:endParaRPr lang="fr-FR" sz="1200" dirty="0">
              <a:solidFill>
                <a:schemeClr val="tx1">
                  <a:lumMod val="65000"/>
                  <a:lumOff val="35000"/>
                </a:schemeClr>
              </a:solidFill>
              <a:latin typeface="Calibri" charset="0"/>
              <a:ea typeface="ＭＳ Ｐゴシック" charset="0"/>
            </a:endParaRPr>
          </a:p>
        </p:txBody>
      </p:sp>
      <p:sp>
        <p:nvSpPr>
          <p:cNvPr id="4" name="Rectangle 3"/>
          <p:cNvSpPr/>
          <p:nvPr/>
        </p:nvSpPr>
        <p:spPr>
          <a:xfrm>
            <a:off x="2804161" y="2166537"/>
            <a:ext cx="2285999" cy="1277273"/>
          </a:xfrm>
          <a:prstGeom prst="rect">
            <a:avLst/>
          </a:prstGeom>
        </p:spPr>
        <p:txBody>
          <a:bodyPr wrap="square">
            <a:spAutoFit/>
          </a:bodyPr>
          <a:lstStyle/>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a:buFont typeface="Arial" panose="020B0604020202020204" pitchFamily="34" charset="0"/>
              <a:buChar char="•"/>
            </a:pPr>
            <a:endParaRPr lang="fr-FR" sz="1100" dirty="0">
              <a:solidFill>
                <a:schemeClr val="tx1">
                  <a:lumMod val="65000"/>
                  <a:lumOff val="35000"/>
                </a:schemeClr>
              </a:solidFill>
              <a:latin typeface="Calibri" charset="0"/>
              <a:ea typeface="ＭＳ Ｐゴシック" charset="0"/>
            </a:endParaRPr>
          </a:p>
        </p:txBody>
      </p:sp>
      <p:sp>
        <p:nvSpPr>
          <p:cNvPr id="8" name="Rectangle 7"/>
          <p:cNvSpPr/>
          <p:nvPr/>
        </p:nvSpPr>
        <p:spPr>
          <a:xfrm>
            <a:off x="5102410" y="2182399"/>
            <a:ext cx="2243701" cy="1785104"/>
          </a:xfrm>
          <a:prstGeom prst="rect">
            <a:avLst/>
          </a:prstGeom>
        </p:spPr>
        <p:txBody>
          <a:bodyPr wrap="square">
            <a:spAutoFit/>
          </a:bodyPr>
          <a:lstStyle/>
          <a:p>
            <a:pPr marL="171450" indent="-171450">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fontAlgn="base">
              <a:spcBef>
                <a:spcPct val="0"/>
              </a:spcBef>
              <a:spcAft>
                <a:spcPct val="0"/>
              </a:spcAft>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fontAlgn="base">
              <a:spcBef>
                <a:spcPct val="0"/>
              </a:spcBef>
              <a:spcAft>
                <a:spcPct val="0"/>
              </a:spcAft>
              <a:buFont typeface="Arial" panose="020B0604020202020204" pitchFamily="34" charset="0"/>
              <a:buChar char="•"/>
            </a:pPr>
            <a:r>
              <a:rPr lang="fr-FR" sz="1100" dirty="0">
                <a:solidFill>
                  <a:schemeClr val="tx1">
                    <a:lumMod val="65000"/>
                    <a:lumOff val="35000"/>
                  </a:schemeClr>
                </a:solidFill>
                <a:latin typeface="Calibri" charset="0"/>
                <a:ea typeface="ＭＳ Ｐゴシック" charset="0"/>
              </a:rPr>
              <a:t>Listez et décrivez l’ensemble de vos compétences. N’hésitez pas à inclure vos résultats.</a:t>
            </a:r>
          </a:p>
          <a:p>
            <a:pPr marL="171450" indent="-171450" fontAlgn="base">
              <a:spcBef>
                <a:spcPct val="0"/>
              </a:spcBef>
              <a:spcAft>
                <a:spcPct val="0"/>
              </a:spcAft>
              <a:buFont typeface="Arial" panose="020B0604020202020204" pitchFamily="34" charset="0"/>
              <a:buChar char="•"/>
            </a:pPr>
            <a:endParaRPr lang="fr-FR" sz="1100" dirty="0">
              <a:solidFill>
                <a:schemeClr val="tx1">
                  <a:lumMod val="65000"/>
                  <a:lumOff val="35000"/>
                </a:schemeClr>
              </a:solidFill>
              <a:latin typeface="Calibri" charset="0"/>
              <a:ea typeface="ＭＳ Ｐゴシック" charset="0"/>
            </a:endParaRPr>
          </a:p>
        </p:txBody>
      </p:sp>
      <p:sp>
        <p:nvSpPr>
          <p:cNvPr id="15" name="Rectangle 14"/>
          <p:cNvSpPr/>
          <p:nvPr/>
        </p:nvSpPr>
        <p:spPr>
          <a:xfrm>
            <a:off x="291432" y="1845240"/>
            <a:ext cx="1249060" cy="307777"/>
          </a:xfrm>
          <a:prstGeom prst="rect">
            <a:avLst/>
          </a:prstGeom>
        </p:spPr>
        <p:txBody>
          <a:bodyPr wrap="none">
            <a:spAutoFit/>
          </a:bodyPr>
          <a:lstStyle/>
          <a:p>
            <a:r>
              <a:rPr lang="fr-FR" sz="1400" b="1" dirty="0">
                <a:solidFill>
                  <a:srgbClr val="CB51CA"/>
                </a:solidFill>
                <a:latin typeface="Avenir Book" charset="0"/>
                <a:ea typeface="Avenir Book" charset="0"/>
                <a:cs typeface="Avenir Book" charset="0"/>
              </a:rPr>
              <a:t>Management</a:t>
            </a:r>
            <a:endParaRPr lang="fr-FR" sz="1400" dirty="0">
              <a:solidFill>
                <a:srgbClr val="CB51CA"/>
              </a:solidFill>
              <a:latin typeface="Avenir Book" charset="0"/>
              <a:ea typeface="Avenir Book" charset="0"/>
              <a:cs typeface="Avenir Book" charset="0"/>
            </a:endParaRPr>
          </a:p>
        </p:txBody>
      </p:sp>
      <p:sp>
        <p:nvSpPr>
          <p:cNvPr id="17" name="Rectangle 16"/>
          <p:cNvSpPr/>
          <p:nvPr/>
        </p:nvSpPr>
        <p:spPr>
          <a:xfrm>
            <a:off x="2835190" y="1849644"/>
            <a:ext cx="1143262" cy="307777"/>
          </a:xfrm>
          <a:prstGeom prst="rect">
            <a:avLst/>
          </a:prstGeom>
        </p:spPr>
        <p:txBody>
          <a:bodyPr wrap="none">
            <a:spAutoFit/>
          </a:bodyPr>
          <a:lstStyle/>
          <a:p>
            <a:r>
              <a:rPr lang="fr-FR" sz="1400" b="1" dirty="0">
                <a:solidFill>
                  <a:srgbClr val="CB51CA"/>
                </a:solidFill>
                <a:latin typeface="Avenir Book" charset="0"/>
                <a:ea typeface="Avenir Book" charset="0"/>
                <a:cs typeface="Avenir Book" charset="0"/>
              </a:rPr>
              <a:t>Commercial</a:t>
            </a:r>
            <a:endParaRPr lang="fr-FR" sz="1400" dirty="0">
              <a:solidFill>
                <a:srgbClr val="CB51CA"/>
              </a:solidFill>
              <a:latin typeface="Avenir Book" charset="0"/>
              <a:ea typeface="Avenir Book" charset="0"/>
              <a:cs typeface="Avenir Book" charset="0"/>
            </a:endParaRPr>
          </a:p>
        </p:txBody>
      </p:sp>
      <p:sp>
        <p:nvSpPr>
          <p:cNvPr id="18" name="Rectangle 17"/>
          <p:cNvSpPr/>
          <p:nvPr/>
        </p:nvSpPr>
        <p:spPr>
          <a:xfrm>
            <a:off x="5090160" y="1849644"/>
            <a:ext cx="994183" cy="307777"/>
          </a:xfrm>
          <a:prstGeom prst="rect">
            <a:avLst/>
          </a:prstGeom>
        </p:spPr>
        <p:txBody>
          <a:bodyPr wrap="none">
            <a:spAutoFit/>
          </a:bodyPr>
          <a:lstStyle/>
          <a:p>
            <a:r>
              <a:rPr lang="fr-FR" sz="1400" b="1" dirty="0">
                <a:solidFill>
                  <a:srgbClr val="CB51CA"/>
                </a:solidFill>
                <a:latin typeface="Avenir Book" charset="0"/>
                <a:ea typeface="Avenir Book" charset="0"/>
                <a:cs typeface="Avenir Book" charset="0"/>
              </a:rPr>
              <a:t>Marketing</a:t>
            </a:r>
            <a:endParaRPr lang="fr-FR" sz="1400" dirty="0">
              <a:solidFill>
                <a:srgbClr val="CB51CA"/>
              </a:solidFill>
              <a:latin typeface="Avenir Book" charset="0"/>
              <a:ea typeface="Avenir Book" charset="0"/>
              <a:cs typeface="Avenir Book" charset="0"/>
            </a:endParaRPr>
          </a:p>
        </p:txBody>
      </p:sp>
      <p:cxnSp>
        <p:nvCxnSpPr>
          <p:cNvPr id="19" name="Connecteur droit 18"/>
          <p:cNvCxnSpPr/>
          <p:nvPr/>
        </p:nvCxnSpPr>
        <p:spPr>
          <a:xfrm>
            <a:off x="291432" y="5281928"/>
            <a:ext cx="4589850" cy="0"/>
          </a:xfrm>
          <a:prstGeom prst="line">
            <a:avLst/>
          </a:prstGeom>
          <a:ln w="28575">
            <a:solidFill>
              <a:srgbClr val="CB51CA"/>
            </a:solidFill>
          </a:ln>
        </p:spPr>
        <p:style>
          <a:lnRef idx="1">
            <a:schemeClr val="accent1"/>
          </a:lnRef>
          <a:fillRef idx="0">
            <a:schemeClr val="accent1"/>
          </a:fillRef>
          <a:effectRef idx="0">
            <a:schemeClr val="accent1"/>
          </a:effectRef>
          <a:fontRef idx="minor">
            <a:schemeClr val="tx1"/>
          </a:fontRef>
        </p:style>
      </p:cxnSp>
      <p:sp>
        <p:nvSpPr>
          <p:cNvPr id="20" name="ZoneTexte 19"/>
          <p:cNvSpPr txBox="1"/>
          <p:nvPr/>
        </p:nvSpPr>
        <p:spPr>
          <a:xfrm>
            <a:off x="212695" y="4854779"/>
            <a:ext cx="3477427" cy="400110"/>
          </a:xfrm>
          <a:prstGeom prst="rect">
            <a:avLst/>
          </a:prstGeom>
          <a:noFill/>
        </p:spPr>
        <p:txBody>
          <a:bodyPr wrap="none" rtlCol="0">
            <a:spAutoFit/>
          </a:bodyPr>
          <a:lstStyle/>
          <a:p>
            <a:r>
              <a:rPr lang="fr-FR" sz="2000" dirty="0">
                <a:latin typeface="Avenir Book" charset="0"/>
                <a:ea typeface="Avenir Book" charset="0"/>
                <a:cs typeface="Avenir Book" charset="0"/>
              </a:rPr>
              <a:t>Expériences professionnelles</a:t>
            </a:r>
          </a:p>
        </p:txBody>
      </p:sp>
      <p:pic>
        <p:nvPicPr>
          <p:cNvPr id="26" name="Image 25"/>
          <p:cNvPicPr>
            <a:picLocks noChangeAspect="1"/>
          </p:cNvPicPr>
          <p:nvPr/>
        </p:nvPicPr>
        <p:blipFill rotWithShape="1">
          <a:blip r:embed="rId4">
            <a:extLst>
              <a:ext uri="{28A0092B-C50C-407E-A947-70E740481C1C}">
                <a14:useLocalDpi xmlns:a14="http://schemas.microsoft.com/office/drawing/2010/main" val="0"/>
              </a:ext>
            </a:extLst>
          </a:blip>
          <a:srcRect l="19726" r="10958"/>
          <a:stretch/>
        </p:blipFill>
        <p:spPr>
          <a:xfrm>
            <a:off x="5504954" y="37492"/>
            <a:ext cx="1683247" cy="1620811"/>
          </a:xfrm>
          <a:prstGeom prst="ellipse">
            <a:avLst/>
          </a:prstGeom>
          <a:ln w="28575">
            <a:solidFill>
              <a:schemeClr val="bg1"/>
            </a:solidFill>
          </a:ln>
        </p:spPr>
      </p:pic>
      <p:cxnSp>
        <p:nvCxnSpPr>
          <p:cNvPr id="28" name="Connecteur droit 27"/>
          <p:cNvCxnSpPr/>
          <p:nvPr/>
        </p:nvCxnSpPr>
        <p:spPr>
          <a:xfrm>
            <a:off x="5102410" y="5281928"/>
            <a:ext cx="2284106" cy="0"/>
          </a:xfrm>
          <a:prstGeom prst="line">
            <a:avLst/>
          </a:prstGeom>
          <a:ln w="28575">
            <a:solidFill>
              <a:srgbClr val="CB51CA"/>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137380" y="4861808"/>
            <a:ext cx="1342996" cy="369332"/>
          </a:xfrm>
          <a:prstGeom prst="rect">
            <a:avLst/>
          </a:prstGeom>
        </p:spPr>
        <p:txBody>
          <a:bodyPr wrap="none">
            <a:spAutoFit/>
          </a:bodyPr>
          <a:lstStyle/>
          <a:p>
            <a:pPr algn="r"/>
            <a:r>
              <a:rPr lang="fr-FR" dirty="0">
                <a:latin typeface="Avenir Book" charset="0"/>
                <a:ea typeface="Avenir Book" charset="0"/>
                <a:cs typeface="Avenir Book" charset="0"/>
              </a:rPr>
              <a:t>Formations</a:t>
            </a:r>
            <a:endParaRPr lang="fr-FR" dirty="0"/>
          </a:p>
        </p:txBody>
      </p:sp>
      <p:sp>
        <p:nvSpPr>
          <p:cNvPr id="31" name="Rectangle 30"/>
          <p:cNvSpPr/>
          <p:nvPr/>
        </p:nvSpPr>
        <p:spPr>
          <a:xfrm>
            <a:off x="5076653" y="5339355"/>
            <a:ext cx="2243701" cy="1954381"/>
          </a:xfrm>
          <a:prstGeom prst="rect">
            <a:avLst/>
          </a:prstGeom>
        </p:spPr>
        <p:txBody>
          <a:bodyPr wrap="square">
            <a:spAutoFit/>
          </a:bodyPr>
          <a:lstStyle/>
          <a:p>
            <a:pPr marL="171450" indent="-171450" fontAlgn="base">
              <a:spcBef>
                <a:spcPct val="0"/>
              </a:spcBef>
              <a:spcAft>
                <a:spcPct val="0"/>
              </a:spcAft>
              <a:buFont typeface="Arial" panose="020B0604020202020204" pitchFamily="34" charset="0"/>
              <a:buChar char="•"/>
            </a:pPr>
            <a:r>
              <a:rPr lang="fr-FR" sz="1100" b="1" dirty="0">
                <a:latin typeface="Calibri" charset="0"/>
                <a:ea typeface="ＭＳ Ｐゴシック" charset="0"/>
              </a:rPr>
              <a:t>2004</a:t>
            </a:r>
            <a:r>
              <a:rPr lang="fr-FR" sz="1100" b="1" dirty="0">
                <a:solidFill>
                  <a:srgbClr val="7030A0"/>
                </a:solidFill>
                <a:latin typeface="Calibri" charset="0"/>
                <a:ea typeface="ＭＳ Ｐゴシック" charset="0"/>
              </a:rPr>
              <a:t> : </a:t>
            </a:r>
            <a:r>
              <a:rPr lang="fr-FR" sz="1100" b="1" dirty="0">
                <a:solidFill>
                  <a:srgbClr val="CB51CA"/>
                </a:solidFill>
                <a:latin typeface="Calibri" charset="0"/>
                <a:ea typeface="ＭＳ Ｐゴシック" charset="0"/>
              </a:rPr>
              <a:t>Ecole </a:t>
            </a:r>
            <a:r>
              <a:rPr lang="mr-IN" sz="1100" b="1" dirty="0">
                <a:solidFill>
                  <a:srgbClr val="CB51CA"/>
                </a:solidFill>
                <a:latin typeface="Calibri" charset="0"/>
                <a:ea typeface="ＭＳ Ｐゴシック" charset="0"/>
              </a:rPr>
              <a:t>–</a:t>
            </a:r>
            <a:r>
              <a:rPr lang="fr-FR" sz="1100" b="1" dirty="0">
                <a:solidFill>
                  <a:srgbClr val="CB51CA"/>
                </a:solidFill>
                <a:latin typeface="Calibri" charset="0"/>
                <a:ea typeface="ＭＳ Ｐゴシック" charset="0"/>
              </a:rPr>
              <a:t> Ville </a:t>
            </a:r>
            <a:r>
              <a:rPr lang="mr-IN" sz="1100" b="1" dirty="0">
                <a:solidFill>
                  <a:srgbClr val="CB51CA"/>
                </a:solidFill>
                <a:latin typeface="Calibri" charset="0"/>
                <a:ea typeface="ＭＳ Ｐゴシック" charset="0"/>
              </a:rPr>
              <a:t>–</a:t>
            </a:r>
            <a:r>
              <a:rPr lang="fr-FR" sz="1100" b="1" dirty="0">
                <a:solidFill>
                  <a:srgbClr val="CB51CA"/>
                </a:solidFill>
                <a:latin typeface="Calibri" charset="0"/>
                <a:ea typeface="ＭＳ Ｐゴシック" charset="0"/>
              </a:rPr>
              <a:t> Diplôme</a:t>
            </a:r>
            <a:r>
              <a:rPr lang="fr-FR" sz="1100" dirty="0">
                <a:solidFill>
                  <a:srgbClr val="CB51CA"/>
                </a:solidFill>
                <a:latin typeface="Calibri" charset="0"/>
                <a:ea typeface="ＭＳ Ｐゴシック" charset="0"/>
              </a:rPr>
              <a:t> </a:t>
            </a:r>
            <a:r>
              <a:rPr lang="fr-FR" sz="1100" dirty="0">
                <a:solidFill>
                  <a:schemeClr val="tx1">
                    <a:lumMod val="65000"/>
                    <a:lumOff val="35000"/>
                  </a:schemeClr>
                </a:solidFill>
                <a:latin typeface="Calibri" charset="0"/>
                <a:ea typeface="ＭＳ Ｐゴシック" charset="0"/>
              </a:rPr>
              <a:t>Décrivez en une ligne les objectifs et les spécialités de cette formation. </a:t>
            </a:r>
          </a:p>
          <a:p>
            <a:pPr marL="171450" indent="-171450" fontAlgn="base">
              <a:spcBef>
                <a:spcPct val="0"/>
              </a:spcBef>
              <a:spcAft>
                <a:spcPct val="0"/>
              </a:spcAft>
              <a:buFont typeface="Arial" panose="020B0604020202020204" pitchFamily="34" charset="0"/>
              <a:buChar char="•"/>
            </a:pPr>
            <a:endParaRPr lang="fr-FR" sz="1100" dirty="0"/>
          </a:p>
          <a:p>
            <a:pPr marL="171450" indent="-171450" fontAlgn="base">
              <a:spcBef>
                <a:spcPct val="0"/>
              </a:spcBef>
              <a:spcAft>
                <a:spcPct val="0"/>
              </a:spcAft>
              <a:buFont typeface="Arial" panose="020B0604020202020204" pitchFamily="34" charset="0"/>
              <a:buChar char="•"/>
            </a:pPr>
            <a:r>
              <a:rPr lang="fr-FR" sz="1100" b="1" dirty="0">
                <a:latin typeface="Calibri" charset="0"/>
                <a:ea typeface="ＭＳ Ｐゴシック" charset="0"/>
              </a:rPr>
              <a:t>2002</a:t>
            </a:r>
            <a:r>
              <a:rPr lang="fr-FR" sz="1100" dirty="0">
                <a:solidFill>
                  <a:schemeClr val="tx1">
                    <a:lumMod val="65000"/>
                    <a:lumOff val="35000"/>
                  </a:schemeClr>
                </a:solidFill>
                <a:latin typeface="Calibri" charset="0"/>
                <a:ea typeface="ＭＳ Ｐゴシック" charset="0"/>
              </a:rPr>
              <a:t> </a:t>
            </a:r>
            <a:r>
              <a:rPr lang="fr-FR" sz="1100" dirty="0">
                <a:solidFill>
                  <a:srgbClr val="7030A0"/>
                </a:solidFill>
                <a:latin typeface="Calibri" charset="0"/>
                <a:ea typeface="ＭＳ Ｐゴシック" charset="0"/>
              </a:rPr>
              <a:t>: </a:t>
            </a:r>
            <a:r>
              <a:rPr lang="fr-FR" sz="1100" b="1" dirty="0">
                <a:solidFill>
                  <a:srgbClr val="CB51CA"/>
                </a:solidFill>
                <a:latin typeface="Calibri" charset="0"/>
                <a:ea typeface="ＭＳ Ｐゴシック" charset="0"/>
              </a:rPr>
              <a:t>Ecole</a:t>
            </a:r>
            <a:r>
              <a:rPr lang="mr-IN" sz="1100" b="1" dirty="0">
                <a:solidFill>
                  <a:srgbClr val="CB51CA"/>
                </a:solidFill>
                <a:latin typeface="Calibri" charset="0"/>
                <a:ea typeface="ＭＳ Ｐゴシック" charset="0"/>
              </a:rPr>
              <a:t>–</a:t>
            </a:r>
            <a:r>
              <a:rPr lang="fr-FR" sz="1100" b="1" dirty="0">
                <a:solidFill>
                  <a:srgbClr val="CB51CA"/>
                </a:solidFill>
                <a:latin typeface="Calibri" charset="0"/>
                <a:ea typeface="ＭＳ Ｐゴシック" charset="0"/>
              </a:rPr>
              <a:t> Ville </a:t>
            </a:r>
            <a:r>
              <a:rPr lang="mr-IN" sz="1100" b="1" dirty="0">
                <a:solidFill>
                  <a:srgbClr val="CB51CA"/>
                </a:solidFill>
                <a:latin typeface="Calibri" charset="0"/>
                <a:ea typeface="ＭＳ Ｐゴシック" charset="0"/>
              </a:rPr>
              <a:t>–</a:t>
            </a:r>
            <a:r>
              <a:rPr lang="fr-FR" sz="1100" b="1" dirty="0">
                <a:solidFill>
                  <a:srgbClr val="CB51CA"/>
                </a:solidFill>
                <a:latin typeface="Calibri" charset="0"/>
                <a:ea typeface="ＭＳ Ｐゴシック" charset="0"/>
              </a:rPr>
              <a:t> Diplôme </a:t>
            </a:r>
            <a:r>
              <a:rPr lang="fr-FR" sz="1100" dirty="0">
                <a:solidFill>
                  <a:schemeClr val="tx1">
                    <a:lumMod val="65000"/>
                    <a:lumOff val="35000"/>
                  </a:schemeClr>
                </a:solidFill>
                <a:latin typeface="Calibri" charset="0"/>
                <a:ea typeface="ＭＳ Ｐゴシック" charset="0"/>
              </a:rPr>
              <a:t>Décrivez en une ligne les objectifs et les spécialités de cette formation.</a:t>
            </a:r>
          </a:p>
          <a:p>
            <a:pPr marL="171450" indent="-171450" fontAlgn="base">
              <a:spcBef>
                <a:spcPct val="0"/>
              </a:spcBef>
              <a:spcAft>
                <a:spcPct val="0"/>
              </a:spcAft>
              <a:buFont typeface="Arial" panose="020B0604020202020204" pitchFamily="34" charset="0"/>
              <a:buChar char="•"/>
            </a:pPr>
            <a:endParaRPr lang="fr-FR" sz="1100" dirty="0">
              <a:solidFill>
                <a:schemeClr val="tx1">
                  <a:lumMod val="65000"/>
                  <a:lumOff val="35000"/>
                </a:schemeClr>
              </a:solidFill>
              <a:latin typeface="Calibri" charset="0"/>
              <a:ea typeface="ＭＳ Ｐゴシック" charset="0"/>
            </a:endParaRPr>
          </a:p>
          <a:p>
            <a:pPr marL="171450" indent="-171450" fontAlgn="base">
              <a:spcBef>
                <a:spcPct val="0"/>
              </a:spcBef>
              <a:spcAft>
                <a:spcPct val="0"/>
              </a:spcAft>
              <a:buFont typeface="Arial" panose="020B0604020202020204" pitchFamily="34" charset="0"/>
              <a:buChar char="•"/>
            </a:pPr>
            <a:endParaRPr lang="fr-FR" sz="1100" dirty="0">
              <a:solidFill>
                <a:schemeClr val="tx1">
                  <a:lumMod val="65000"/>
                  <a:lumOff val="35000"/>
                </a:schemeClr>
              </a:solidFill>
              <a:latin typeface="Calibri" charset="0"/>
              <a:ea typeface="ＭＳ Ｐゴシック" charset="0"/>
            </a:endParaRPr>
          </a:p>
        </p:txBody>
      </p:sp>
      <p:sp>
        <p:nvSpPr>
          <p:cNvPr id="32" name="ZoneTexte 31"/>
          <p:cNvSpPr txBox="1"/>
          <p:nvPr/>
        </p:nvSpPr>
        <p:spPr>
          <a:xfrm>
            <a:off x="5259080" y="7159569"/>
            <a:ext cx="2127436" cy="369332"/>
          </a:xfrm>
          <a:prstGeom prst="rect">
            <a:avLst/>
          </a:prstGeom>
          <a:noFill/>
        </p:spPr>
        <p:txBody>
          <a:bodyPr wrap="square" rtlCol="0">
            <a:spAutoFit/>
          </a:bodyPr>
          <a:lstStyle/>
          <a:p>
            <a:pPr algn="r"/>
            <a:r>
              <a:rPr lang="fr-FR" dirty="0">
                <a:latin typeface="Avenir Book" charset="0"/>
                <a:ea typeface="Avenir Book" charset="0"/>
                <a:cs typeface="Avenir Book" charset="0"/>
              </a:rPr>
              <a:t>Langues</a:t>
            </a:r>
          </a:p>
        </p:txBody>
      </p:sp>
      <p:cxnSp>
        <p:nvCxnSpPr>
          <p:cNvPr id="33" name="Connecteur droit 32"/>
          <p:cNvCxnSpPr/>
          <p:nvPr/>
        </p:nvCxnSpPr>
        <p:spPr>
          <a:xfrm>
            <a:off x="5053487" y="7528800"/>
            <a:ext cx="2319199" cy="0"/>
          </a:xfrm>
          <a:prstGeom prst="line">
            <a:avLst/>
          </a:prstGeom>
          <a:ln w="28575">
            <a:solidFill>
              <a:srgbClr val="CB51CA"/>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188686" y="7807733"/>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6188686" y="7807733"/>
            <a:ext cx="901749" cy="132142"/>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6188686" y="8061061"/>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p>
        </p:txBody>
      </p:sp>
      <p:sp>
        <p:nvSpPr>
          <p:cNvPr id="38" name="Rectangle 37"/>
          <p:cNvSpPr/>
          <p:nvPr/>
        </p:nvSpPr>
        <p:spPr>
          <a:xfrm>
            <a:off x="6188686" y="8060793"/>
            <a:ext cx="767181" cy="135539"/>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p>
        </p:txBody>
      </p:sp>
      <p:sp>
        <p:nvSpPr>
          <p:cNvPr id="39" name="Rectangle 38"/>
          <p:cNvSpPr/>
          <p:nvPr/>
        </p:nvSpPr>
        <p:spPr>
          <a:xfrm>
            <a:off x="6188686" y="8314389"/>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6188686" y="8308183"/>
            <a:ext cx="1006078" cy="138348"/>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5295822" y="8675724"/>
            <a:ext cx="2127436" cy="369332"/>
          </a:xfrm>
          <a:prstGeom prst="rect">
            <a:avLst/>
          </a:prstGeom>
          <a:noFill/>
        </p:spPr>
        <p:txBody>
          <a:bodyPr wrap="square" rtlCol="0">
            <a:spAutoFit/>
          </a:bodyPr>
          <a:lstStyle/>
          <a:p>
            <a:pPr algn="r"/>
            <a:r>
              <a:rPr lang="fr-FR" dirty="0">
                <a:latin typeface="Avenir Book" charset="0"/>
                <a:ea typeface="Avenir Book" charset="0"/>
                <a:cs typeface="Avenir Book" charset="0"/>
              </a:rPr>
              <a:t>Personnalité</a:t>
            </a:r>
          </a:p>
        </p:txBody>
      </p:sp>
      <p:cxnSp>
        <p:nvCxnSpPr>
          <p:cNvPr id="66" name="Connecteur droit 65"/>
          <p:cNvCxnSpPr/>
          <p:nvPr/>
        </p:nvCxnSpPr>
        <p:spPr>
          <a:xfrm>
            <a:off x="5090229" y="9044955"/>
            <a:ext cx="2319199" cy="0"/>
          </a:xfrm>
          <a:prstGeom prst="line">
            <a:avLst/>
          </a:prstGeom>
          <a:ln w="28575">
            <a:solidFill>
              <a:srgbClr val="CB51CA"/>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225428" y="9323888"/>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Rectangle 69"/>
          <p:cNvSpPr/>
          <p:nvPr/>
        </p:nvSpPr>
        <p:spPr>
          <a:xfrm>
            <a:off x="6225428" y="9321078"/>
            <a:ext cx="901749" cy="134951"/>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Rectangle 70"/>
          <p:cNvSpPr/>
          <p:nvPr/>
        </p:nvSpPr>
        <p:spPr>
          <a:xfrm>
            <a:off x="6225428" y="9577216"/>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p>
        </p:txBody>
      </p:sp>
      <p:sp>
        <p:nvSpPr>
          <p:cNvPr id="72" name="Rectangle 71"/>
          <p:cNvSpPr/>
          <p:nvPr/>
        </p:nvSpPr>
        <p:spPr>
          <a:xfrm>
            <a:off x="6225428" y="9576948"/>
            <a:ext cx="767181" cy="135539"/>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a:p>
        </p:txBody>
      </p:sp>
      <p:sp>
        <p:nvSpPr>
          <p:cNvPr id="73" name="Rectangle 72"/>
          <p:cNvSpPr/>
          <p:nvPr/>
        </p:nvSpPr>
        <p:spPr>
          <a:xfrm>
            <a:off x="6225428" y="9830544"/>
            <a:ext cx="1164631" cy="132142"/>
          </a:xfrm>
          <a:prstGeom prst="rect">
            <a:avLst/>
          </a:prstGeom>
          <a:solidFill>
            <a:srgbClr val="CB51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4" name="Rectangle 73"/>
          <p:cNvSpPr/>
          <p:nvPr/>
        </p:nvSpPr>
        <p:spPr>
          <a:xfrm>
            <a:off x="6225428" y="9824338"/>
            <a:ext cx="1006078" cy="138348"/>
          </a:xfrm>
          <a:prstGeom prst="rect">
            <a:avLst/>
          </a:prstGeom>
          <a:pattFill prst="ltUpDiag">
            <a:fgClr>
              <a:srgbClr val="7030A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15DD9267-95EF-49C6-4241-C8907880E22B}"/>
              </a:ext>
            </a:extLst>
          </p:cNvPr>
          <p:cNvSpPr/>
          <p:nvPr/>
        </p:nvSpPr>
        <p:spPr>
          <a:xfrm>
            <a:off x="206358" y="5401683"/>
            <a:ext cx="4668587" cy="938719"/>
          </a:xfrm>
          <a:prstGeom prst="rect">
            <a:avLst/>
          </a:prstGeom>
        </p:spPr>
        <p:txBody>
          <a:bodyPr wrap="square">
            <a:spAutoFit/>
          </a:bodyPr>
          <a:lstStyle/>
          <a:p>
            <a:pPr defTabSz="685800">
              <a:defRPr/>
            </a:pPr>
            <a:r>
              <a:rPr lang="fr-FR" sz="1100" b="1" dirty="0">
                <a:ea typeface="Avenir Book" charset="0"/>
                <a:cs typeface="Avenir Book" charset="0"/>
              </a:rPr>
              <a:t>2010- 2015 </a:t>
            </a:r>
            <a:r>
              <a:rPr lang="fr-FR" sz="1100" b="1" dirty="0">
                <a:solidFill>
                  <a:srgbClr val="CB51CA"/>
                </a:solidFill>
                <a:ea typeface="Avenir Book" charset="0"/>
                <a:cs typeface="Avenir Book" charset="0"/>
              </a:rPr>
              <a:t>Titre du poste  </a:t>
            </a:r>
            <a:r>
              <a:rPr lang="fr-FR" sz="1100" b="1" dirty="0">
                <a:ea typeface="Avenir Book" charset="0"/>
                <a:cs typeface="Avenir Book" charset="0"/>
              </a:rPr>
              <a:t>- Société – Ville (CP)</a:t>
            </a:r>
          </a:p>
          <a:p>
            <a:pPr marL="171450" indent="-171450" defTabSz="685800">
              <a:buFont typeface="Arial" charset="0"/>
              <a:buChar char="•"/>
              <a:defRPr/>
            </a:pPr>
            <a:r>
              <a:rPr lang="fr-FR" sz="1100" dirty="0">
                <a:solidFill>
                  <a:schemeClr val="tx1">
                    <a:lumMod val="65000"/>
                    <a:lumOff val="35000"/>
                  </a:schemeClr>
                </a:solidFill>
                <a:latin typeface="Calibri" charset="0"/>
                <a:ea typeface="ＭＳ Ｐゴシック"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0" name="Rectangle 9">
            <a:extLst>
              <a:ext uri="{FF2B5EF4-FFF2-40B4-BE49-F238E27FC236}">
                <a16:creationId xmlns:a16="http://schemas.microsoft.com/office/drawing/2014/main" id="{556E7114-3201-3FA8-51B5-A3A8370FF073}"/>
              </a:ext>
            </a:extLst>
          </p:cNvPr>
          <p:cNvSpPr/>
          <p:nvPr/>
        </p:nvSpPr>
        <p:spPr>
          <a:xfrm>
            <a:off x="206358" y="6461761"/>
            <a:ext cx="4668587" cy="938719"/>
          </a:xfrm>
          <a:prstGeom prst="rect">
            <a:avLst/>
          </a:prstGeom>
        </p:spPr>
        <p:txBody>
          <a:bodyPr wrap="square">
            <a:spAutoFit/>
          </a:bodyPr>
          <a:lstStyle/>
          <a:p>
            <a:pPr defTabSz="685800">
              <a:defRPr/>
            </a:pPr>
            <a:r>
              <a:rPr lang="fr-FR" sz="1100" b="1" dirty="0">
                <a:ea typeface="Avenir Book" charset="0"/>
                <a:cs typeface="Avenir Book" charset="0"/>
              </a:rPr>
              <a:t>2010- 2015 </a:t>
            </a:r>
            <a:r>
              <a:rPr lang="fr-FR" sz="1100" b="1" dirty="0">
                <a:solidFill>
                  <a:srgbClr val="CB51CA"/>
                </a:solidFill>
                <a:ea typeface="Avenir Book" charset="0"/>
                <a:cs typeface="Avenir Book" charset="0"/>
              </a:rPr>
              <a:t>Titre du poste  </a:t>
            </a:r>
            <a:r>
              <a:rPr lang="fr-FR" sz="1100" b="1" dirty="0">
                <a:ea typeface="Avenir Book" charset="0"/>
                <a:cs typeface="Avenir Book" charset="0"/>
              </a:rPr>
              <a:t>- Société – Ville (CP)</a:t>
            </a:r>
          </a:p>
          <a:p>
            <a:pPr marL="171450" indent="-171450" defTabSz="685800">
              <a:buFont typeface="Arial" charset="0"/>
              <a:buChar char="•"/>
              <a:defRPr/>
            </a:pPr>
            <a:r>
              <a:rPr lang="fr-FR" sz="1100" dirty="0">
                <a:solidFill>
                  <a:schemeClr val="tx1">
                    <a:lumMod val="65000"/>
                    <a:lumOff val="35000"/>
                  </a:schemeClr>
                </a:solidFill>
                <a:latin typeface="Calibri" charset="0"/>
                <a:ea typeface="ＭＳ Ｐゴシック"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1" name="Rectangle 10">
            <a:extLst>
              <a:ext uri="{FF2B5EF4-FFF2-40B4-BE49-F238E27FC236}">
                <a16:creationId xmlns:a16="http://schemas.microsoft.com/office/drawing/2014/main" id="{D90E94BF-5A5F-B350-08CB-BAB3D7D76CC6}"/>
              </a:ext>
            </a:extLst>
          </p:cNvPr>
          <p:cNvSpPr/>
          <p:nvPr/>
        </p:nvSpPr>
        <p:spPr>
          <a:xfrm>
            <a:off x="200021" y="7585062"/>
            <a:ext cx="4668587" cy="938719"/>
          </a:xfrm>
          <a:prstGeom prst="rect">
            <a:avLst/>
          </a:prstGeom>
        </p:spPr>
        <p:txBody>
          <a:bodyPr wrap="square">
            <a:spAutoFit/>
          </a:bodyPr>
          <a:lstStyle/>
          <a:p>
            <a:pPr defTabSz="685800">
              <a:defRPr/>
            </a:pPr>
            <a:r>
              <a:rPr lang="fr-FR" sz="1100" b="1" dirty="0">
                <a:ea typeface="Avenir Book" charset="0"/>
                <a:cs typeface="Avenir Book" charset="0"/>
              </a:rPr>
              <a:t>2010- 2015 </a:t>
            </a:r>
            <a:r>
              <a:rPr lang="fr-FR" sz="1100" b="1" dirty="0">
                <a:solidFill>
                  <a:srgbClr val="CB51CA"/>
                </a:solidFill>
                <a:ea typeface="Avenir Book" charset="0"/>
                <a:cs typeface="Avenir Book" charset="0"/>
              </a:rPr>
              <a:t>Titre du poste  </a:t>
            </a:r>
            <a:r>
              <a:rPr lang="fr-FR" sz="1100" b="1" dirty="0">
                <a:ea typeface="Avenir Book" charset="0"/>
                <a:cs typeface="Avenir Book" charset="0"/>
              </a:rPr>
              <a:t>- Société – Ville (CP)</a:t>
            </a:r>
          </a:p>
          <a:p>
            <a:pPr marL="171450" indent="-171450" defTabSz="685800">
              <a:buFont typeface="Arial" charset="0"/>
              <a:buChar char="•"/>
              <a:defRPr/>
            </a:pPr>
            <a:r>
              <a:rPr lang="fr-FR" sz="1100" dirty="0">
                <a:solidFill>
                  <a:schemeClr val="tx1">
                    <a:lumMod val="65000"/>
                    <a:lumOff val="35000"/>
                  </a:schemeClr>
                </a:solidFill>
                <a:latin typeface="Calibri" charset="0"/>
                <a:ea typeface="ＭＳ Ｐゴシック"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4" name="Rectangle 13">
            <a:extLst>
              <a:ext uri="{FF2B5EF4-FFF2-40B4-BE49-F238E27FC236}">
                <a16:creationId xmlns:a16="http://schemas.microsoft.com/office/drawing/2014/main" id="{D4DD4D56-6D21-4AEE-D34E-CE51937A144E}"/>
              </a:ext>
            </a:extLst>
          </p:cNvPr>
          <p:cNvSpPr/>
          <p:nvPr/>
        </p:nvSpPr>
        <p:spPr>
          <a:xfrm>
            <a:off x="200021" y="8685714"/>
            <a:ext cx="4668587" cy="938719"/>
          </a:xfrm>
          <a:prstGeom prst="rect">
            <a:avLst/>
          </a:prstGeom>
        </p:spPr>
        <p:txBody>
          <a:bodyPr wrap="square">
            <a:spAutoFit/>
          </a:bodyPr>
          <a:lstStyle/>
          <a:p>
            <a:pPr defTabSz="685800">
              <a:defRPr/>
            </a:pPr>
            <a:r>
              <a:rPr lang="fr-FR" sz="1100" b="1" dirty="0">
                <a:ea typeface="Avenir Book" charset="0"/>
                <a:cs typeface="Avenir Book" charset="0"/>
              </a:rPr>
              <a:t>2010- 2015 </a:t>
            </a:r>
            <a:r>
              <a:rPr lang="fr-FR" sz="1100" b="1" dirty="0">
                <a:solidFill>
                  <a:srgbClr val="CB51CA"/>
                </a:solidFill>
                <a:ea typeface="Avenir Book" charset="0"/>
                <a:cs typeface="Avenir Book" charset="0"/>
              </a:rPr>
              <a:t>Titre du poste  </a:t>
            </a:r>
            <a:r>
              <a:rPr lang="fr-FR" sz="1100" b="1" dirty="0">
                <a:ea typeface="Avenir Book" charset="0"/>
                <a:cs typeface="Avenir Book" charset="0"/>
              </a:rPr>
              <a:t>- Société – Ville (CP)</a:t>
            </a:r>
          </a:p>
          <a:p>
            <a:pPr marL="171450" indent="-171450" defTabSz="685800">
              <a:buFont typeface="Arial" charset="0"/>
              <a:buChar char="•"/>
              <a:defRPr/>
            </a:pPr>
            <a:r>
              <a:rPr lang="fr-FR" sz="1100" dirty="0">
                <a:solidFill>
                  <a:schemeClr val="tx1">
                    <a:lumMod val="65000"/>
                    <a:lumOff val="35000"/>
                  </a:schemeClr>
                </a:solidFill>
                <a:latin typeface="Calibri" charset="0"/>
                <a:ea typeface="ＭＳ Ｐゴシック" charset="0"/>
              </a:rPr>
              <a:t>Décrivez ici les fonctions que vous avez occupé. Décrivez également vos missions, le nombre de personne que vous avez encadrez et si vous le pouvez essayé d’inscrire les résultats que vous avez obtenus, n’hésitez pas à les quantifier. </a:t>
            </a:r>
          </a:p>
        </p:txBody>
      </p:sp>
      <p:sp>
        <p:nvSpPr>
          <p:cNvPr id="16" name="Rectangle 15">
            <a:extLst>
              <a:ext uri="{FF2B5EF4-FFF2-40B4-BE49-F238E27FC236}">
                <a16:creationId xmlns:a16="http://schemas.microsoft.com/office/drawing/2014/main" id="{2E96AB6F-2AAA-6CF6-CDCD-405DA459544C}"/>
              </a:ext>
            </a:extLst>
          </p:cNvPr>
          <p:cNvSpPr/>
          <p:nvPr/>
        </p:nvSpPr>
        <p:spPr>
          <a:xfrm>
            <a:off x="5142815" y="7737281"/>
            <a:ext cx="908489" cy="779701"/>
          </a:xfrm>
          <a:prstGeom prst="rect">
            <a:avLst/>
          </a:prstGeom>
        </p:spPr>
        <p:txBody>
          <a:bodyPr wrap="square">
            <a:spAutoFit/>
          </a:bodyPr>
          <a:lstStyle/>
          <a:p>
            <a:pPr fontAlgn="ctr">
              <a:spcAft>
                <a:spcPts val="700"/>
              </a:spcAft>
            </a:pPr>
            <a:r>
              <a:rPr lang="fr-FR" sz="1100" dirty="0">
                <a:solidFill>
                  <a:schemeClr val="tx1">
                    <a:lumMod val="50000"/>
                    <a:lumOff val="50000"/>
                  </a:schemeClr>
                </a:solidFill>
              </a:rPr>
              <a:t>Français</a:t>
            </a:r>
          </a:p>
          <a:p>
            <a:pPr fontAlgn="ctr">
              <a:spcAft>
                <a:spcPts val="700"/>
              </a:spcAft>
            </a:pPr>
            <a:r>
              <a:rPr lang="fr-FR" sz="1100" dirty="0">
                <a:solidFill>
                  <a:schemeClr val="tx1">
                    <a:lumMod val="50000"/>
                    <a:lumOff val="50000"/>
                  </a:schemeClr>
                </a:solidFill>
              </a:rPr>
              <a:t>Anglais</a:t>
            </a:r>
          </a:p>
          <a:p>
            <a:pPr fontAlgn="ctr">
              <a:spcAft>
                <a:spcPts val="700"/>
              </a:spcAft>
            </a:pPr>
            <a:r>
              <a:rPr lang="fr-FR" sz="1100" dirty="0">
                <a:solidFill>
                  <a:schemeClr val="tx1">
                    <a:lumMod val="50000"/>
                    <a:lumOff val="50000"/>
                  </a:schemeClr>
                </a:solidFill>
              </a:rPr>
              <a:t>Vietnamien</a:t>
            </a:r>
          </a:p>
        </p:txBody>
      </p:sp>
      <p:sp>
        <p:nvSpPr>
          <p:cNvPr id="21" name="Rectangle 20">
            <a:extLst>
              <a:ext uri="{FF2B5EF4-FFF2-40B4-BE49-F238E27FC236}">
                <a16:creationId xmlns:a16="http://schemas.microsoft.com/office/drawing/2014/main" id="{CA339103-B493-356D-5FB3-CE3326A64F8B}"/>
              </a:ext>
            </a:extLst>
          </p:cNvPr>
          <p:cNvSpPr/>
          <p:nvPr/>
        </p:nvSpPr>
        <p:spPr>
          <a:xfrm>
            <a:off x="5142815" y="9251186"/>
            <a:ext cx="908489" cy="779701"/>
          </a:xfrm>
          <a:prstGeom prst="rect">
            <a:avLst/>
          </a:prstGeom>
        </p:spPr>
        <p:txBody>
          <a:bodyPr wrap="square">
            <a:spAutoFit/>
          </a:bodyPr>
          <a:lstStyle/>
          <a:p>
            <a:pPr fontAlgn="ctr">
              <a:spcAft>
                <a:spcPts val="700"/>
              </a:spcAft>
            </a:pPr>
            <a:r>
              <a:rPr lang="fr-FR" sz="1100" dirty="0">
                <a:solidFill>
                  <a:schemeClr val="tx1">
                    <a:lumMod val="50000"/>
                    <a:lumOff val="50000"/>
                  </a:schemeClr>
                </a:solidFill>
              </a:rPr>
              <a:t>Créatif</a:t>
            </a:r>
          </a:p>
          <a:p>
            <a:pPr fontAlgn="ctr">
              <a:spcAft>
                <a:spcPts val="700"/>
              </a:spcAft>
            </a:pPr>
            <a:r>
              <a:rPr lang="fr-FR" sz="1100" dirty="0">
                <a:solidFill>
                  <a:schemeClr val="tx1">
                    <a:lumMod val="50000"/>
                    <a:lumOff val="50000"/>
                  </a:schemeClr>
                </a:solidFill>
              </a:rPr>
              <a:t>Leader</a:t>
            </a:r>
          </a:p>
          <a:p>
            <a:pPr fontAlgn="ctr">
              <a:spcAft>
                <a:spcPts val="700"/>
              </a:spcAft>
            </a:pPr>
            <a:r>
              <a:rPr lang="fr-FR" sz="1100" dirty="0">
                <a:solidFill>
                  <a:schemeClr val="tx1">
                    <a:lumMod val="50000"/>
                    <a:lumOff val="50000"/>
                  </a:schemeClr>
                </a:solidFill>
              </a:rPr>
              <a:t>Organisé</a:t>
            </a:r>
          </a:p>
        </p:txBody>
      </p:sp>
    </p:spTree>
    <p:extLst>
      <p:ext uri="{BB962C8B-B14F-4D97-AF65-F5344CB8AC3E}">
        <p14:creationId xmlns:p14="http://schemas.microsoft.com/office/powerpoint/2010/main" val="200759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285503415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TotalTime>
  <Words>698</Words>
  <Application>Microsoft Macintosh PowerPoint</Application>
  <PresentationFormat>Personnalisé</PresentationFormat>
  <Paragraphs>77</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Avenir Book</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27</cp:revision>
  <cp:lastPrinted>2017-01-23T19:18:05Z</cp:lastPrinted>
  <dcterms:created xsi:type="dcterms:W3CDTF">2017-01-23T15:16:32Z</dcterms:created>
  <dcterms:modified xsi:type="dcterms:W3CDTF">2022-07-29T15:29:37Z</dcterms:modified>
</cp:coreProperties>
</file>