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B1BB"/>
    <a:srgbClr val="337BA3"/>
    <a:srgbClr val="6E90A8"/>
    <a:srgbClr val="617D92"/>
    <a:srgbClr val="556D7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00"/>
    <p:restoredTop sz="94595"/>
  </p:normalViewPr>
  <p:slideViewPr>
    <p:cSldViewPr snapToGrid="0" snapToObjects="1">
      <p:cViewPr varScale="1">
        <p:scale>
          <a:sx n="79" d="100"/>
          <a:sy n="79" d="100"/>
        </p:scale>
        <p:origin x="3664" y="2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54FEB8C3-0F63-0340-A484-45C0D9ECCFEA}" type="datetimeFigureOut">
              <a:rPr lang="fr-FR" smtClean="0"/>
              <a:t>29/07/2022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4FEB8C3-0F63-0340-A484-45C0D9ECCFEA}" type="datetimeFigureOut">
              <a:rPr lang="fr-FR" smtClean="0"/>
              <a:t>29/07/2022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4FEB8C3-0F63-0340-A484-45C0D9ECCFEA}" type="datetimeFigureOut">
              <a:rPr lang="fr-FR" smtClean="0"/>
              <a:t>29/07/2022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4FEB8C3-0F63-0340-A484-45C0D9ECCFEA}" type="datetimeFigureOut">
              <a:rPr lang="fr-FR" smtClean="0"/>
              <a:t>29/07/2022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4FEB8C3-0F63-0340-A484-45C0D9ECCFEA}" type="datetimeFigureOut">
              <a:rPr lang="fr-FR" smtClean="0"/>
              <a:t>29/07/2022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54FEB8C3-0F63-0340-A484-45C0D9ECCFEA}" type="datetimeFigureOut">
              <a:rPr lang="fr-FR" smtClean="0"/>
              <a:t>29/07/2022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54FEB8C3-0F63-0340-A484-45C0D9ECCFEA}" type="datetimeFigureOut">
              <a:rPr lang="fr-FR" smtClean="0"/>
              <a:t>29/07/2022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54FEB8C3-0F63-0340-A484-45C0D9ECCFEA}" type="datetimeFigureOut">
              <a:rPr lang="fr-FR" smtClean="0"/>
              <a:t>29/07/2022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FEB8C3-0F63-0340-A484-45C0D9ECCFEA}" type="datetimeFigureOut">
              <a:rPr lang="fr-FR" smtClean="0"/>
              <a:t>29/07/2022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4FEB8C3-0F63-0340-A484-45C0D9ECCFEA}" type="datetimeFigureOut">
              <a:rPr lang="fr-FR" smtClean="0"/>
              <a:t>29/07/2022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4FEB8C3-0F63-0340-A484-45C0D9ECCFEA}" type="datetimeFigureOut">
              <a:rPr lang="fr-FR" smtClean="0"/>
              <a:t>29/07/2022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54FEB8C3-0F63-0340-A484-45C0D9ECCFEA}" type="datetimeFigureOut">
              <a:rPr lang="fr-FR" smtClean="0"/>
              <a:t>29/07/2022</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D71922F7-25A0-3E49-8938-5ED6C51EE326}" type="slidenum">
              <a:rPr lang="fr-FR" smtClean="0"/>
              <a:t>‹N°›</a:t>
            </a:fld>
            <a:endParaRPr lang="fr-FR"/>
          </a:p>
        </p:txBody>
      </p:sp>
    </p:spTree>
    <p:extLst>
      <p:ext uri="{BB962C8B-B14F-4D97-AF65-F5344CB8AC3E}">
        <p14:creationId xmlns:p14="http://schemas.microsoft.com/office/powerpoint/2010/main" val="632612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29962" y="8841570"/>
            <a:ext cx="7589637" cy="18502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ndParaRPr>
          </a:p>
        </p:txBody>
      </p:sp>
      <p:sp>
        <p:nvSpPr>
          <p:cNvPr id="22" name="Rectangle 21"/>
          <p:cNvSpPr/>
          <p:nvPr/>
        </p:nvSpPr>
        <p:spPr>
          <a:xfrm>
            <a:off x="-29962" y="1"/>
            <a:ext cx="650875" cy="8841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ndParaRPr>
          </a:p>
        </p:txBody>
      </p:sp>
      <p:sp>
        <p:nvSpPr>
          <p:cNvPr id="12" name="Rectangle 11"/>
          <p:cNvSpPr/>
          <p:nvPr/>
        </p:nvSpPr>
        <p:spPr>
          <a:xfrm>
            <a:off x="6908800" y="1"/>
            <a:ext cx="650875" cy="8841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ndParaRPr>
          </a:p>
        </p:txBody>
      </p:sp>
      <p:sp>
        <p:nvSpPr>
          <p:cNvPr id="23" name="Rectangle 22"/>
          <p:cNvSpPr/>
          <p:nvPr/>
        </p:nvSpPr>
        <p:spPr>
          <a:xfrm>
            <a:off x="15598" y="0"/>
            <a:ext cx="7544077" cy="1128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ndParaRPr>
          </a:p>
        </p:txBody>
      </p:sp>
      <p:pic>
        <p:nvPicPr>
          <p:cNvPr id="103" name="Image 7"/>
          <p:cNvPicPr>
            <a:picLocks noChangeAspect="1"/>
          </p:cNvPicPr>
          <p:nvPr/>
        </p:nvPicPr>
        <p:blipFill rotWithShape="1">
          <a:blip r:embed="rId2"/>
          <a:srcRect l="43073" b="14177"/>
          <a:stretch/>
        </p:blipFill>
        <p:spPr>
          <a:xfrm>
            <a:off x="5371764" y="9055298"/>
            <a:ext cx="1489965" cy="1422786"/>
          </a:xfrm>
          <a:prstGeom prst="round2DiagRect">
            <a:avLst/>
          </a:prstGeom>
          <a:ln w="38100">
            <a:solidFill>
              <a:srgbClr val="FFC000"/>
            </a:solidFill>
          </a:ln>
        </p:spPr>
      </p:pic>
      <p:sp>
        <p:nvSpPr>
          <p:cNvPr id="104" name="ZoneTexte 103"/>
          <p:cNvSpPr txBox="1"/>
          <p:nvPr/>
        </p:nvSpPr>
        <p:spPr>
          <a:xfrm>
            <a:off x="890590" y="9083899"/>
            <a:ext cx="4371442" cy="584775"/>
          </a:xfrm>
          <a:prstGeom prst="rect">
            <a:avLst/>
          </a:prstGeom>
          <a:solidFill>
            <a:schemeClr val="bg1">
              <a:lumMod val="95000"/>
            </a:schemeClr>
          </a:solidFill>
        </p:spPr>
        <p:txBody>
          <a:bodyPr wrap="square" rtlCol="0">
            <a:spAutoFit/>
          </a:bodyPr>
          <a:lstStyle/>
          <a:p>
            <a:r>
              <a:rPr lang="fr-FR" sz="3200" dirty="0">
                <a:latin typeface="Century Gothic" panose="020B0502020202020204" pitchFamily="34" charset="0"/>
                <a:ea typeface="Times New Roman" charset="0"/>
                <a:cs typeface="Times New Roman" charset="0"/>
              </a:rPr>
              <a:t>Vincent </a:t>
            </a:r>
            <a:r>
              <a:rPr lang="fr-FR" sz="3200" b="1" dirty="0">
                <a:solidFill>
                  <a:srgbClr val="FFC000"/>
                </a:solidFill>
                <a:latin typeface="Century Gothic" panose="020B0502020202020204" pitchFamily="34" charset="0"/>
                <a:ea typeface="Times New Roman" charset="0"/>
                <a:cs typeface="Times New Roman" charset="0"/>
              </a:rPr>
              <a:t>LEVALLOIS</a:t>
            </a:r>
          </a:p>
        </p:txBody>
      </p:sp>
      <p:sp>
        <p:nvSpPr>
          <p:cNvPr id="105" name="ZoneTexte 9"/>
          <p:cNvSpPr txBox="1"/>
          <p:nvPr/>
        </p:nvSpPr>
        <p:spPr>
          <a:xfrm>
            <a:off x="890589" y="9805456"/>
            <a:ext cx="4371443" cy="430887"/>
          </a:xfrm>
          <a:prstGeom prst="rect">
            <a:avLst/>
          </a:prstGeom>
          <a:noFill/>
        </p:spPr>
        <p:txBody>
          <a:bodyPr wrap="square" rtlCol="0">
            <a:spAutoFit/>
          </a:bodyPr>
          <a:lstStyle/>
          <a:p>
            <a:r>
              <a:rPr lang="fr-FR" sz="1100" dirty="0">
                <a:latin typeface="Century Gothic" panose="020B0502020202020204" pitchFamily="34" charset="0"/>
                <a:ea typeface="Times New Roman" charset="0"/>
                <a:cs typeface="Times New Roman" charset="0"/>
              </a:rPr>
              <a:t>Tel :  01 02 03 04 05  | Mob : 06 02 03 04 05 | Mail : </a:t>
            </a:r>
            <a:r>
              <a:rPr lang="fr-FR" sz="1100" dirty="0" err="1">
                <a:latin typeface="Century Gothic" panose="020B0502020202020204" pitchFamily="34" charset="0"/>
                <a:ea typeface="Times New Roman" charset="0"/>
                <a:cs typeface="Times New Roman" charset="0"/>
              </a:rPr>
              <a:t>mail@mail.com</a:t>
            </a:r>
            <a:r>
              <a:rPr lang="fr-FR" sz="1100" dirty="0">
                <a:latin typeface="Century Gothic" panose="020B0502020202020204" pitchFamily="34" charset="0"/>
                <a:ea typeface="Times New Roman" charset="0"/>
                <a:cs typeface="Times New Roman" charset="0"/>
              </a:rPr>
              <a:t>  | Adresse : 17 rue de la Réussite 75012 Paris</a:t>
            </a:r>
          </a:p>
        </p:txBody>
      </p:sp>
      <p:sp>
        <p:nvSpPr>
          <p:cNvPr id="106" name="Rectangle 105"/>
          <p:cNvSpPr/>
          <p:nvPr/>
        </p:nvSpPr>
        <p:spPr>
          <a:xfrm>
            <a:off x="734840" y="1357123"/>
            <a:ext cx="6126888" cy="1215717"/>
          </a:xfrm>
          <a:prstGeom prst="rect">
            <a:avLst/>
          </a:prstGeom>
        </p:spPr>
        <p:txBody>
          <a:bodyPr wrap="square">
            <a:spAutoFit/>
          </a:bodyPr>
          <a:lstStyle/>
          <a:p>
            <a:pPr defTabSz="685800">
              <a:defRPr/>
            </a:pPr>
            <a:r>
              <a:rPr lang="fr-FR" dirty="0">
                <a:latin typeface="Century Gothic" panose="020B0502020202020204" pitchFamily="34" charset="0"/>
                <a:ea typeface="Times New Roman" charset="0"/>
                <a:cs typeface="Times New Roman" charset="0"/>
              </a:rPr>
              <a:t>Mes objectifs</a:t>
            </a:r>
          </a:p>
          <a:p>
            <a:pPr defTabSz="685800">
              <a:defRPr/>
            </a:pPr>
            <a:endParaRPr lang="fr-FR" sz="1100" dirty="0">
              <a:latin typeface="Century Gothic" panose="020B0502020202020204" pitchFamily="34" charset="0"/>
            </a:endParaRPr>
          </a:p>
          <a:p>
            <a:pPr defTabSz="685800">
              <a:defRPr/>
            </a:pPr>
            <a:r>
              <a:rPr lang="fr-FR" sz="1100" dirty="0">
                <a:latin typeface="Century Gothic" panose="020B0502020202020204" pitchFamily="34" charset="0"/>
              </a:rPr>
              <a:t>Décrivez en quelques lignes vos compétences clés pour le poste et vos objectifs de carrière. Vous pouvez les mettre en forme à l’aide de puces ou les laisser sous forme de texte plein.  Cet espace peut servir de début d’introduction à votre lettre de motivation soyez précis, imaginatif et mettez en valeur votre potentiel professionnel.</a:t>
            </a:r>
          </a:p>
        </p:txBody>
      </p:sp>
      <p:sp>
        <p:nvSpPr>
          <p:cNvPr id="79" name="ZoneTexte 9"/>
          <p:cNvSpPr txBox="1"/>
          <p:nvPr/>
        </p:nvSpPr>
        <p:spPr>
          <a:xfrm>
            <a:off x="704877" y="2677486"/>
            <a:ext cx="6156851" cy="4154984"/>
          </a:xfrm>
          <a:prstGeom prst="rect">
            <a:avLst/>
          </a:prstGeom>
          <a:noFill/>
        </p:spPr>
        <p:txBody>
          <a:bodyPr wrap="square" rtlCol="0">
            <a:spAutoFit/>
          </a:bodyPr>
          <a:lstStyle/>
          <a:p>
            <a:pPr defTabSz="685800">
              <a:defRPr/>
            </a:pPr>
            <a:r>
              <a:rPr lang="fr-FR" dirty="0">
                <a:latin typeface="Century Gothic" panose="020B0502020202020204" pitchFamily="34" charset="0"/>
                <a:ea typeface="Times New Roman" charset="0"/>
                <a:cs typeface="Times New Roman" charset="0"/>
              </a:rPr>
              <a:t>Expérience professionnelle</a:t>
            </a:r>
          </a:p>
          <a:p>
            <a:pPr marL="171450" indent="-171450" defTabSz="685800">
              <a:buFont typeface="Wingdings" charset="2"/>
              <a:buChar char="q"/>
              <a:defRPr/>
            </a:pPr>
            <a:endParaRPr lang="fr-FR" sz="1100" dirty="0">
              <a:latin typeface="Century Gothic" panose="020B0502020202020204" pitchFamily="34" charset="0"/>
            </a:endParaRPr>
          </a:p>
          <a:p>
            <a:pPr marL="171450" indent="-171450" defTabSz="685800">
              <a:buFont typeface="Wingdings" charset="2"/>
              <a:buChar char="q"/>
              <a:defRPr/>
            </a:pPr>
            <a:r>
              <a:rPr lang="fr-FR" sz="1200" dirty="0">
                <a:latin typeface="Century Gothic" panose="020B0502020202020204" pitchFamily="34" charset="0"/>
              </a:rPr>
              <a:t>2010- 2015 Titre du poste  - Société – Ville (CP)</a:t>
            </a:r>
          </a:p>
          <a:p>
            <a:pPr defTabSz="685800">
              <a:defRPr/>
            </a:pPr>
            <a:r>
              <a:rPr lang="fr-FR" sz="1100" dirty="0">
                <a:latin typeface="Century Gothic" panose="020B0502020202020204" pitchFamily="34" charset="0"/>
              </a:rPr>
              <a:t>Décrivez ici les fonctions que vous avez occupé. Décrivez également vos missions, le nombre de personne que vous avez encadrez et si vous le pouvez essayé d’inscrire les résultats que vous avez obtenus, n’hésitez pas à les quantifier. </a:t>
            </a:r>
            <a:br>
              <a:rPr lang="fr-FR" sz="1100" dirty="0">
                <a:latin typeface="Century Gothic" panose="020B0502020202020204" pitchFamily="34" charset="0"/>
              </a:rPr>
            </a:br>
            <a:endParaRPr lang="fr-FR" sz="1100" dirty="0">
              <a:latin typeface="Century Gothic" panose="020B0502020202020204" pitchFamily="34" charset="0"/>
            </a:endParaRPr>
          </a:p>
          <a:p>
            <a:pPr marL="171450" indent="-171450" defTabSz="685800">
              <a:buFont typeface="Wingdings" charset="2"/>
              <a:buChar char="q"/>
              <a:defRPr/>
            </a:pPr>
            <a:r>
              <a:rPr lang="fr-FR" sz="1200" dirty="0">
                <a:latin typeface="Century Gothic" panose="020B0502020202020204" pitchFamily="34" charset="0"/>
              </a:rPr>
              <a:t>2010- 2015 Titre du poste  - Société – Ville (CP)</a:t>
            </a:r>
          </a:p>
          <a:p>
            <a:pPr defTabSz="685800">
              <a:defRPr/>
            </a:pPr>
            <a:r>
              <a:rPr lang="fr-FR" sz="1100" dirty="0">
                <a:latin typeface="Century Gothic" panose="020B0502020202020204" pitchFamily="34" charset="0"/>
              </a:rPr>
              <a:t>Décrivez ici les fonctions que vous avez occupé. Décrivez également vos missions, le nombre de personne que vous avez encadrez et si vous le pouvez essayé d’inscrire les résultats que vous avez obtenus, n’hésitez pas à les quantifier. </a:t>
            </a:r>
          </a:p>
          <a:p>
            <a:pPr marL="171450" indent="-171450" defTabSz="685800">
              <a:buFont typeface="Wingdings" charset="2"/>
              <a:buChar char="q"/>
              <a:defRPr/>
            </a:pPr>
            <a:endParaRPr lang="fr-FR" sz="1100" dirty="0">
              <a:latin typeface="Century Gothic" panose="020B0502020202020204" pitchFamily="34" charset="0"/>
            </a:endParaRPr>
          </a:p>
          <a:p>
            <a:pPr marL="171450" indent="-171450" defTabSz="685800">
              <a:buFont typeface="Wingdings" charset="2"/>
              <a:buChar char="q"/>
              <a:defRPr/>
            </a:pPr>
            <a:r>
              <a:rPr lang="fr-FR" sz="1200" dirty="0">
                <a:latin typeface="Century Gothic" panose="020B0502020202020204" pitchFamily="34" charset="0"/>
              </a:rPr>
              <a:t>2010- 2015 Titre du poste  - Société – Ville (CP)</a:t>
            </a:r>
          </a:p>
          <a:p>
            <a:pPr defTabSz="685800">
              <a:defRPr/>
            </a:pPr>
            <a:r>
              <a:rPr lang="fr-FR" sz="1100" dirty="0">
                <a:latin typeface="Century Gothic" panose="020B0502020202020204" pitchFamily="34" charset="0"/>
              </a:rPr>
              <a:t>Décrivez ici les fonctions que vous avez occupé. Décrivez également vos missions, le nombre de personne que vous avez encadrez et si vous le pouvez essayé d’inscrire les résultats que vous avez obtenus, n’hésitez pas à les quantifier. </a:t>
            </a:r>
          </a:p>
          <a:p>
            <a:pPr defTabSz="685800">
              <a:defRPr/>
            </a:pPr>
            <a:endParaRPr lang="fr-FR" sz="1100" dirty="0">
              <a:latin typeface="Century Gothic" panose="020B0502020202020204" pitchFamily="34" charset="0"/>
            </a:endParaRPr>
          </a:p>
          <a:p>
            <a:pPr marL="171450" indent="-171450" defTabSz="685800">
              <a:buFont typeface="Wingdings" charset="2"/>
              <a:buChar char="q"/>
              <a:defRPr/>
            </a:pPr>
            <a:r>
              <a:rPr lang="fr-FR" sz="1200" dirty="0">
                <a:latin typeface="Century Gothic" panose="020B0502020202020204" pitchFamily="34" charset="0"/>
              </a:rPr>
              <a:t>2010- 2015 Titre du poste  - Société – Ville (CP)</a:t>
            </a:r>
          </a:p>
          <a:p>
            <a:pPr defTabSz="685800">
              <a:defRPr/>
            </a:pPr>
            <a:r>
              <a:rPr lang="fr-FR" sz="1100" dirty="0">
                <a:latin typeface="Century Gothic" panose="020B0502020202020204" pitchFamily="34" charset="0"/>
              </a:rPr>
              <a:t>Décrivez ici les fonctions que vous avez occupé. Décrivez également vos missions, le nombre de personne que vous avez encadrez et si vous le pouvez essayé d’inscrire les résultats que vous avez obtenus, n’hésitez pas à les quantifier. </a:t>
            </a:r>
          </a:p>
          <a:p>
            <a:pPr defTabSz="685800">
              <a:defRPr/>
            </a:pPr>
            <a:endParaRPr lang="fr-FR" sz="1100" dirty="0">
              <a:latin typeface="Century Gothic" panose="020B0502020202020204" pitchFamily="34" charset="0"/>
            </a:endParaRPr>
          </a:p>
          <a:p>
            <a:pPr defTabSz="685800">
              <a:defRPr/>
            </a:pPr>
            <a:endParaRPr lang="fr-FR" sz="1100" dirty="0">
              <a:latin typeface="Century Gothic" panose="020B0502020202020204" pitchFamily="34" charset="0"/>
            </a:endParaRPr>
          </a:p>
        </p:txBody>
      </p:sp>
      <p:cxnSp>
        <p:nvCxnSpPr>
          <p:cNvPr id="3" name="Connecteur droit 2"/>
          <p:cNvCxnSpPr/>
          <p:nvPr/>
        </p:nvCxnSpPr>
        <p:spPr>
          <a:xfrm>
            <a:off x="620913" y="8841570"/>
            <a:ext cx="6287887"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85" name="Connecteur droit 84"/>
          <p:cNvCxnSpPr/>
          <p:nvPr/>
        </p:nvCxnSpPr>
        <p:spPr>
          <a:xfrm>
            <a:off x="780398" y="1752227"/>
            <a:ext cx="5959069"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86" name="Connecteur droit 85"/>
          <p:cNvCxnSpPr/>
          <p:nvPr/>
        </p:nvCxnSpPr>
        <p:spPr>
          <a:xfrm>
            <a:off x="780398" y="3072201"/>
            <a:ext cx="5959069" cy="608"/>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87" name="ZoneTexte 9"/>
          <p:cNvSpPr txBox="1"/>
          <p:nvPr/>
        </p:nvSpPr>
        <p:spPr>
          <a:xfrm>
            <a:off x="734840" y="6542030"/>
            <a:ext cx="6126888" cy="2031325"/>
          </a:xfrm>
          <a:prstGeom prst="rect">
            <a:avLst/>
          </a:prstGeom>
          <a:noFill/>
        </p:spPr>
        <p:txBody>
          <a:bodyPr wrap="square" rtlCol="0">
            <a:spAutoFit/>
          </a:bodyPr>
          <a:lstStyle/>
          <a:p>
            <a:pPr defTabSz="685800">
              <a:defRPr/>
            </a:pPr>
            <a:r>
              <a:rPr lang="fr-FR" dirty="0">
                <a:latin typeface="Century Gothic" panose="020B0502020202020204" pitchFamily="34" charset="0"/>
              </a:rPr>
              <a:t>Formation</a:t>
            </a:r>
          </a:p>
          <a:p>
            <a:pPr defTabSz="685800">
              <a:defRPr/>
            </a:pPr>
            <a:endParaRPr lang="fr-FR" dirty="0">
              <a:latin typeface="Century Gothic" panose="020B0502020202020204" pitchFamily="34" charset="0"/>
            </a:endParaRPr>
          </a:p>
          <a:p>
            <a:pPr marL="171450" indent="-171450" defTabSz="685800">
              <a:buFont typeface="Wingdings" charset="2"/>
              <a:buChar char="v"/>
              <a:defRPr/>
            </a:pPr>
            <a:r>
              <a:rPr lang="fr-FR" sz="1200" dirty="0">
                <a:latin typeface="Century Gothic" panose="020B0502020202020204" pitchFamily="34" charset="0"/>
              </a:rPr>
              <a:t>2012 - Titre du diplôme – Nom de l’université / école</a:t>
            </a:r>
          </a:p>
          <a:p>
            <a:pPr defTabSz="685800">
              <a:defRPr/>
            </a:pPr>
            <a:r>
              <a:rPr lang="fr-FR" sz="1100" dirty="0">
                <a:latin typeface="Century Gothic" panose="020B0502020202020204" pitchFamily="34" charset="0"/>
              </a:rPr>
              <a:t>Décrivez en une ligne les objectifs et les spécialités de cette formation. Inscrivez votre mention si vous en avez eu une.</a:t>
            </a:r>
          </a:p>
          <a:p>
            <a:pPr defTabSz="685800">
              <a:defRPr/>
            </a:pPr>
            <a:endParaRPr lang="fr-FR" sz="1100" dirty="0">
              <a:latin typeface="Century Gothic" panose="020B0502020202020204" pitchFamily="34" charset="0"/>
            </a:endParaRPr>
          </a:p>
          <a:p>
            <a:pPr marL="171450" indent="-171450" defTabSz="685800">
              <a:buFont typeface="Wingdings" charset="2"/>
              <a:buChar char="v"/>
              <a:defRPr/>
            </a:pPr>
            <a:r>
              <a:rPr lang="fr-FR" sz="1200" dirty="0">
                <a:latin typeface="Century Gothic" panose="020B0502020202020204" pitchFamily="34" charset="0"/>
              </a:rPr>
              <a:t>2012 - Titre du diplôme – Nom de l’université / école</a:t>
            </a:r>
          </a:p>
          <a:p>
            <a:pPr defTabSz="685800">
              <a:defRPr/>
            </a:pPr>
            <a:r>
              <a:rPr lang="fr-FR" sz="1100" dirty="0">
                <a:latin typeface="Century Gothic" panose="020B0502020202020204" pitchFamily="34" charset="0"/>
              </a:rPr>
              <a:t>Décrivez en une ligne les objectifs et les spécialités de cette formation. Inscrivez votre mention si vous en avez eu une.</a:t>
            </a:r>
          </a:p>
          <a:p>
            <a:pPr defTabSz="685800">
              <a:defRPr/>
            </a:pPr>
            <a:endParaRPr lang="fr-FR" sz="1100" dirty="0">
              <a:latin typeface="Century Gothic" panose="020B0502020202020204" pitchFamily="34" charset="0"/>
            </a:endParaRPr>
          </a:p>
        </p:txBody>
      </p:sp>
      <p:cxnSp>
        <p:nvCxnSpPr>
          <p:cNvPr id="88" name="Connecteur droit 87"/>
          <p:cNvCxnSpPr/>
          <p:nvPr/>
        </p:nvCxnSpPr>
        <p:spPr>
          <a:xfrm flipV="1">
            <a:off x="780400" y="6943060"/>
            <a:ext cx="5959067" cy="3905"/>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24" name="ZoneTexte 23"/>
          <p:cNvSpPr txBox="1"/>
          <p:nvPr/>
        </p:nvSpPr>
        <p:spPr>
          <a:xfrm>
            <a:off x="579229" y="429691"/>
            <a:ext cx="4994162" cy="584775"/>
          </a:xfrm>
          <a:prstGeom prst="rect">
            <a:avLst/>
          </a:prstGeom>
          <a:noFill/>
        </p:spPr>
        <p:txBody>
          <a:bodyPr wrap="square" rtlCol="0">
            <a:spAutoFit/>
          </a:bodyPr>
          <a:lstStyle/>
          <a:p>
            <a:r>
              <a:rPr lang="fr-FR" sz="3200" i="1" dirty="0">
                <a:latin typeface="Century Gothic" panose="020B0502020202020204" pitchFamily="34" charset="0"/>
                <a:ea typeface="Times New Roman" charset="0"/>
                <a:cs typeface="Times New Roman" charset="0"/>
              </a:rPr>
              <a:t>Titre du poste recherché</a:t>
            </a:r>
          </a:p>
        </p:txBody>
      </p:sp>
      <p:cxnSp>
        <p:nvCxnSpPr>
          <p:cNvPr id="27" name="Connecteur droit 26"/>
          <p:cNvCxnSpPr/>
          <p:nvPr/>
        </p:nvCxnSpPr>
        <p:spPr>
          <a:xfrm>
            <a:off x="620913" y="1128685"/>
            <a:ext cx="6287887"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5303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48927" y="645966"/>
            <a:ext cx="6661822" cy="9360267"/>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10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100" dirty="0">
                <a:solidFill>
                  <a:schemeClr val="tx1">
                    <a:lumMod val="50000"/>
                    <a:lumOff val="50000"/>
                  </a:schemeClr>
                </a:solidFill>
              </a:rPr>
            </a:br>
            <a:r>
              <a:rPr lang="fr-FR" sz="2100" dirty="0" err="1">
                <a:solidFill>
                  <a:schemeClr val="tx1">
                    <a:lumMod val="50000"/>
                    <a:lumOff val="50000"/>
                  </a:schemeClr>
                </a:solidFill>
              </a:rPr>
              <a:t>Disclaimer</a:t>
            </a:r>
            <a:r>
              <a:rPr lang="fr-FR" sz="2100" dirty="0">
                <a:solidFill>
                  <a:schemeClr val="tx1">
                    <a:lumMod val="50000"/>
                    <a:lumOff val="50000"/>
                  </a:schemeClr>
                </a:solidFill>
              </a:rPr>
              <a:t> : Les modèles disponibles sur notre site fournis "en l'état" et sans garantie.</a:t>
            </a:r>
          </a:p>
          <a:p>
            <a:pPr marL="0" indent="0">
              <a:buNone/>
            </a:pPr>
            <a:endParaRPr lang="fr-FR" sz="2447" dirty="0">
              <a:solidFill>
                <a:schemeClr val="tx1">
                  <a:lumMod val="50000"/>
                  <a:lumOff val="50000"/>
                </a:schemeClr>
              </a:solidFill>
            </a:endParaRPr>
          </a:p>
          <a:p>
            <a:pPr marL="0" indent="0" algn="ctr">
              <a:buNone/>
            </a:pPr>
            <a:r>
              <a:rPr lang="fr-FR" sz="2447" dirty="0" err="1"/>
              <a:t>Créeruncv.com</a:t>
            </a:r>
            <a:r>
              <a:rPr lang="fr-FR" sz="2447" dirty="0"/>
              <a:t> est un site gratuit. </a:t>
            </a:r>
          </a:p>
        </p:txBody>
      </p:sp>
    </p:spTree>
    <p:extLst>
      <p:ext uri="{BB962C8B-B14F-4D97-AF65-F5344CB8AC3E}">
        <p14:creationId xmlns:p14="http://schemas.microsoft.com/office/powerpoint/2010/main" val="2695592202"/>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112</TotalTime>
  <Words>670</Words>
  <Application>Microsoft Macintosh PowerPoint</Application>
  <PresentationFormat>Personnalisé</PresentationFormat>
  <Paragraphs>63</Paragraphs>
  <Slides>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Calibri</vt:lpstr>
      <vt:lpstr>Calibri Light</vt:lpstr>
      <vt:lpstr>Century Gothic</vt:lpstr>
      <vt:lpstr>Wingdings</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68</cp:revision>
  <dcterms:created xsi:type="dcterms:W3CDTF">2017-01-23T13:13:08Z</dcterms:created>
  <dcterms:modified xsi:type="dcterms:W3CDTF">2022-07-29T15:20:25Z</dcterms:modified>
</cp:coreProperties>
</file>