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E90A8"/>
    <a:srgbClr val="617D92"/>
    <a:srgbClr val="556D7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45"/>
    <p:restoredTop sz="94595"/>
  </p:normalViewPr>
  <p:slideViewPr>
    <p:cSldViewPr snapToGrid="0" snapToObjects="1">
      <p:cViewPr varScale="1">
        <p:scale>
          <a:sx n="82" d="100"/>
          <a:sy n="82" d="100"/>
        </p:scale>
        <p:origin x="349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54FEB8C3-0F63-0340-A484-45C0D9ECCFEA}" type="datetimeFigureOut">
              <a:rPr lang="fr-FR" smtClean="0"/>
              <a:t>18/01/2022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4FEB8C3-0F63-0340-A484-45C0D9ECCFEA}" type="datetimeFigureOut">
              <a:rPr lang="fr-FR" smtClean="0"/>
              <a:t>18/01/2022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4FEB8C3-0F63-0340-A484-45C0D9ECCFEA}" type="datetimeFigureOut">
              <a:rPr lang="fr-FR" smtClean="0"/>
              <a:t>18/01/2022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4FEB8C3-0F63-0340-A484-45C0D9ECCFEA}" type="datetimeFigureOut">
              <a:rPr lang="fr-FR" smtClean="0"/>
              <a:t>18/01/2022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4FEB8C3-0F63-0340-A484-45C0D9ECCFEA}" type="datetimeFigureOut">
              <a:rPr lang="fr-FR" smtClean="0"/>
              <a:t>18/01/2022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4FEB8C3-0F63-0340-A484-45C0D9ECCFEA}" type="datetimeFigureOut">
              <a:rPr lang="fr-FR" smtClean="0"/>
              <a:t>18/01/2022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4FEB8C3-0F63-0340-A484-45C0D9ECCFEA}" type="datetimeFigureOut">
              <a:rPr lang="fr-FR" smtClean="0"/>
              <a:t>18/01/2022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54FEB8C3-0F63-0340-A484-45C0D9ECCFEA}" type="datetimeFigureOut">
              <a:rPr lang="fr-FR" smtClean="0"/>
              <a:t>18/01/2022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FEB8C3-0F63-0340-A484-45C0D9ECCFEA}" type="datetimeFigureOut">
              <a:rPr lang="fr-FR" smtClean="0"/>
              <a:t>18/01/2022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4FEB8C3-0F63-0340-A484-45C0D9ECCFEA}" type="datetimeFigureOut">
              <a:rPr lang="fr-FR" smtClean="0"/>
              <a:t>18/01/2022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4FEB8C3-0F63-0340-A484-45C0D9ECCFEA}" type="datetimeFigureOut">
              <a:rPr lang="fr-FR" smtClean="0"/>
              <a:t>18/01/2022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54FEB8C3-0F63-0340-A484-45C0D9ECCFEA}" type="datetimeFigureOut">
              <a:rPr lang="fr-FR" smtClean="0"/>
              <a:t>18/01/2022</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D71922F7-25A0-3E49-8938-5ED6C51EE326}" type="slidenum">
              <a:rPr lang="fr-FR" smtClean="0"/>
              <a:t>‹N°›</a:t>
            </a:fld>
            <a:endParaRPr lang="fr-FR"/>
          </a:p>
        </p:txBody>
      </p:sp>
    </p:spTree>
    <p:extLst>
      <p:ext uri="{BB962C8B-B14F-4D97-AF65-F5344CB8AC3E}">
        <p14:creationId xmlns:p14="http://schemas.microsoft.com/office/powerpoint/2010/main" val="632612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0" y="8627805"/>
            <a:ext cx="7554555" cy="165855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3411" y="489"/>
            <a:ext cx="7551144" cy="1495584"/>
          </a:xfrm>
          <a:prstGeom prst="rect">
            <a:avLst/>
          </a:prstGeom>
          <a:solidFill>
            <a:srgbClr val="556D7E"/>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pic>
        <p:nvPicPr>
          <p:cNvPr id="6" name="Image 7"/>
          <p:cNvPicPr>
            <a:picLocks noChangeAspect="1"/>
          </p:cNvPicPr>
          <p:nvPr/>
        </p:nvPicPr>
        <p:blipFill rotWithShape="1">
          <a:blip r:embed="rId2"/>
          <a:srcRect l="43073" b="14177"/>
          <a:stretch/>
        </p:blipFill>
        <p:spPr>
          <a:xfrm>
            <a:off x="203384" y="263974"/>
            <a:ext cx="2009466" cy="2022026"/>
          </a:xfrm>
          <a:prstGeom prst="ellipse">
            <a:avLst/>
          </a:prstGeom>
          <a:ln w="38100">
            <a:solidFill>
              <a:schemeClr val="bg1"/>
            </a:solidFill>
          </a:ln>
        </p:spPr>
      </p:pic>
      <p:sp>
        <p:nvSpPr>
          <p:cNvPr id="7" name="ZoneTexte 9"/>
          <p:cNvSpPr txBox="1"/>
          <p:nvPr/>
        </p:nvSpPr>
        <p:spPr>
          <a:xfrm>
            <a:off x="2212850" y="1603681"/>
            <a:ext cx="3133976" cy="646331"/>
          </a:xfrm>
          <a:prstGeom prst="rect">
            <a:avLst/>
          </a:prstGeom>
          <a:noFill/>
        </p:spPr>
        <p:txBody>
          <a:bodyPr wrap="square" rtlCol="0">
            <a:spAutoFit/>
          </a:bodyPr>
          <a:lstStyle/>
          <a:p>
            <a:r>
              <a:rPr lang="fr-FR" sz="1200" dirty="0">
                <a:ea typeface="Times New Roman" charset="0"/>
                <a:cs typeface="Times New Roman" charset="0"/>
              </a:rPr>
              <a:t>Tel +33 1 02 03 04 05</a:t>
            </a:r>
          </a:p>
          <a:p>
            <a:r>
              <a:rPr lang="fr-FR" sz="1200" dirty="0">
                <a:ea typeface="Times New Roman" charset="0"/>
                <a:cs typeface="Times New Roman" charset="0"/>
              </a:rPr>
              <a:t>Mail: </a:t>
            </a:r>
            <a:r>
              <a:rPr lang="fr-FR" sz="1200" dirty="0" err="1">
                <a:ea typeface="Times New Roman" charset="0"/>
                <a:cs typeface="Times New Roman" charset="0"/>
              </a:rPr>
              <a:t>mail@mail.com</a:t>
            </a:r>
            <a:r>
              <a:rPr lang="fr-FR" sz="1200" dirty="0">
                <a:ea typeface="Times New Roman" charset="0"/>
                <a:cs typeface="Times New Roman" charset="0"/>
              </a:rPr>
              <a:t> </a:t>
            </a:r>
          </a:p>
          <a:p>
            <a:r>
              <a:rPr lang="fr-FR" sz="1200" dirty="0">
                <a:ea typeface="Times New Roman" charset="0"/>
                <a:cs typeface="Times New Roman" charset="0"/>
              </a:rPr>
              <a:t>Adresse : 17 rue de la Réussite 75012 Paris</a:t>
            </a:r>
          </a:p>
        </p:txBody>
      </p:sp>
      <p:sp>
        <p:nvSpPr>
          <p:cNvPr id="8" name="ZoneTexte 9"/>
          <p:cNvSpPr txBox="1"/>
          <p:nvPr/>
        </p:nvSpPr>
        <p:spPr>
          <a:xfrm>
            <a:off x="2412823" y="439023"/>
            <a:ext cx="5278221" cy="830997"/>
          </a:xfrm>
          <a:prstGeom prst="rect">
            <a:avLst/>
          </a:prstGeom>
          <a:noFill/>
        </p:spPr>
        <p:txBody>
          <a:bodyPr wrap="square" rtlCol="0">
            <a:spAutoFit/>
          </a:bodyPr>
          <a:lstStyle/>
          <a:p>
            <a:r>
              <a:rPr lang="fr-FR" sz="4800" b="1" dirty="0">
                <a:ea typeface="Times New Roman" charset="0"/>
                <a:cs typeface="Times New Roman" charset="0"/>
              </a:rPr>
              <a:t>Vincent </a:t>
            </a:r>
            <a:r>
              <a:rPr lang="fr-FR" sz="4800" b="1" dirty="0" err="1">
                <a:solidFill>
                  <a:schemeClr val="bg1"/>
                </a:solidFill>
                <a:ea typeface="Times New Roman" charset="0"/>
                <a:cs typeface="Times New Roman" charset="0"/>
              </a:rPr>
              <a:t>Delovy</a:t>
            </a:r>
            <a:endParaRPr lang="fr-FR" sz="4800" b="1" dirty="0">
              <a:solidFill>
                <a:schemeClr val="bg1"/>
              </a:solidFill>
              <a:ea typeface="Times New Roman" charset="0"/>
              <a:cs typeface="Times New Roman" charset="0"/>
            </a:endParaRPr>
          </a:p>
        </p:txBody>
      </p:sp>
      <p:sp>
        <p:nvSpPr>
          <p:cNvPr id="9" name="Rectangle 8"/>
          <p:cNvSpPr/>
          <p:nvPr/>
        </p:nvSpPr>
        <p:spPr>
          <a:xfrm>
            <a:off x="259539" y="2791077"/>
            <a:ext cx="5764743" cy="769441"/>
          </a:xfrm>
          <a:prstGeom prst="rect">
            <a:avLst/>
          </a:prstGeom>
        </p:spPr>
        <p:txBody>
          <a:bodyPr wrap="square">
            <a:spAutoFit/>
          </a:bodyPr>
          <a:lstStyle/>
          <a:p>
            <a:pPr defTabSz="685800">
              <a:defRPr/>
            </a:pPr>
            <a:r>
              <a:rPr lang="fr-FR" sz="1100" dirty="0"/>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sp>
        <p:nvSpPr>
          <p:cNvPr id="10" name="ZoneTexte 9"/>
          <p:cNvSpPr txBox="1"/>
          <p:nvPr/>
        </p:nvSpPr>
        <p:spPr>
          <a:xfrm>
            <a:off x="264705" y="2322243"/>
            <a:ext cx="1683923" cy="523220"/>
          </a:xfrm>
          <a:prstGeom prst="rect">
            <a:avLst/>
          </a:prstGeom>
          <a:noFill/>
        </p:spPr>
        <p:txBody>
          <a:bodyPr wrap="none" rtlCol="0">
            <a:spAutoFit/>
          </a:bodyPr>
          <a:lstStyle/>
          <a:p>
            <a:r>
              <a:rPr lang="fr-FR" sz="2800" dirty="0">
                <a:solidFill>
                  <a:srgbClr val="556D7E"/>
                </a:solidFill>
                <a:ea typeface="Times New Roman" charset="0"/>
                <a:cs typeface="Times New Roman" charset="0"/>
              </a:rPr>
              <a:t>OBJECTIFS</a:t>
            </a:r>
          </a:p>
        </p:txBody>
      </p:sp>
      <p:sp>
        <p:nvSpPr>
          <p:cNvPr id="11" name="ZoneTexte 9"/>
          <p:cNvSpPr txBox="1"/>
          <p:nvPr/>
        </p:nvSpPr>
        <p:spPr>
          <a:xfrm>
            <a:off x="262587" y="4143250"/>
            <a:ext cx="5761696" cy="1431161"/>
          </a:xfrm>
          <a:prstGeom prst="rect">
            <a:avLst/>
          </a:prstGeom>
          <a:noFill/>
        </p:spPr>
        <p:txBody>
          <a:bodyPr wrap="square" rtlCol="0">
            <a:spAutoFit/>
          </a:bodyPr>
          <a:lstStyle/>
          <a:p>
            <a:pPr defTabSz="685800">
              <a:defRPr/>
            </a:pPr>
            <a:r>
              <a:rPr lang="fr-FR" sz="1200" dirty="0"/>
              <a:t>2012 - Titre du diplôme – Nom de l’université / école</a:t>
            </a:r>
          </a:p>
          <a:p>
            <a:pPr defTabSz="685800">
              <a:defRPr/>
            </a:pPr>
            <a:r>
              <a:rPr lang="fr-FR" sz="1050" dirty="0"/>
              <a:t>Décrivez en une ligne les objectifs et les spécialités de cette formation. Inscrivez votre mention si vous en avez eu une.</a:t>
            </a:r>
          </a:p>
          <a:p>
            <a:pPr defTabSz="685800">
              <a:defRPr/>
            </a:pPr>
            <a:br>
              <a:rPr lang="fr-FR" sz="1050" dirty="0"/>
            </a:br>
            <a:r>
              <a:rPr lang="fr-FR" sz="1200" dirty="0"/>
              <a:t>2012 - Titre du diplôme – Nom de l’université / école</a:t>
            </a:r>
          </a:p>
          <a:p>
            <a:pPr defTabSz="685800">
              <a:defRPr/>
            </a:pPr>
            <a:r>
              <a:rPr lang="fr-FR" sz="1050" dirty="0"/>
              <a:t>Décrivez en une ligne les objectifs et les spécialités de cette formation. Inscrivez votre mention si vous en avez eu une.</a:t>
            </a:r>
          </a:p>
          <a:p>
            <a:pPr defTabSz="685800">
              <a:defRPr/>
            </a:pPr>
            <a:endParaRPr lang="fr-FR" sz="1050" dirty="0"/>
          </a:p>
        </p:txBody>
      </p:sp>
      <p:sp>
        <p:nvSpPr>
          <p:cNvPr id="12" name="ZoneTexte 11"/>
          <p:cNvSpPr txBox="1"/>
          <p:nvPr/>
        </p:nvSpPr>
        <p:spPr>
          <a:xfrm>
            <a:off x="235267" y="3612765"/>
            <a:ext cx="2001702" cy="523220"/>
          </a:xfrm>
          <a:prstGeom prst="rect">
            <a:avLst/>
          </a:prstGeom>
          <a:noFill/>
        </p:spPr>
        <p:txBody>
          <a:bodyPr wrap="none" rtlCol="0">
            <a:spAutoFit/>
          </a:bodyPr>
          <a:lstStyle/>
          <a:p>
            <a:r>
              <a:rPr lang="fr-FR" sz="2800" dirty="0">
                <a:solidFill>
                  <a:srgbClr val="556D7E"/>
                </a:solidFill>
                <a:ea typeface="Times New Roman" charset="0"/>
                <a:cs typeface="Times New Roman" charset="0"/>
              </a:rPr>
              <a:t>FORMATION</a:t>
            </a:r>
          </a:p>
        </p:txBody>
      </p:sp>
      <p:sp>
        <p:nvSpPr>
          <p:cNvPr id="13" name="ZoneTexte 9"/>
          <p:cNvSpPr txBox="1"/>
          <p:nvPr/>
        </p:nvSpPr>
        <p:spPr>
          <a:xfrm>
            <a:off x="213163" y="6093009"/>
            <a:ext cx="5614204" cy="2585323"/>
          </a:xfrm>
          <a:prstGeom prst="rect">
            <a:avLst/>
          </a:prstGeom>
          <a:noFill/>
        </p:spPr>
        <p:txBody>
          <a:bodyPr wrap="square" rtlCol="0">
            <a:spAutoFit/>
          </a:bodyPr>
          <a:lstStyle/>
          <a:p>
            <a:pPr defTabSz="685800">
              <a:defRPr/>
            </a:pPr>
            <a:r>
              <a:rPr lang="fr-FR" sz="1200" dirty="0"/>
              <a:t>2010- 2015 Titre du poste  - Société – Ville (CP)</a:t>
            </a:r>
          </a:p>
          <a:p>
            <a:pPr defTabSz="685800">
              <a:defRPr/>
            </a:pPr>
            <a:r>
              <a:rPr lang="fr-FR" sz="1050" dirty="0"/>
              <a:t>Décrivez ici les fonctions que vous avez occupé. Décrivez également vos missions, le nombre de personne que vous avez encadrez et si vous le pouvez essayé d’inscrire les résultats que vous avez obtenus, n’hésitez pas à les quantifier. </a:t>
            </a:r>
            <a:br>
              <a:rPr lang="fr-FR" sz="1050" dirty="0"/>
            </a:br>
            <a:br>
              <a:rPr lang="fr-FR" sz="1050" dirty="0"/>
            </a:br>
            <a:r>
              <a:rPr lang="fr-FR" sz="1200" dirty="0"/>
              <a:t>2010- 2015 Titre du poste  - Société – Ville (CP)</a:t>
            </a:r>
          </a:p>
          <a:p>
            <a:pPr defTabSz="685800">
              <a:defRPr/>
            </a:pPr>
            <a:r>
              <a:rPr lang="fr-FR" sz="1050" dirty="0"/>
              <a:t>Décrivez ici les fonctions que vous avez occupé. Décrivez également vos missions, le nombre de personne que vous avez encadrez et si vous le pouvez essayé d’inscrire les résultats que vous avez obtenus, n’hésitez pas à les quantifier. </a:t>
            </a:r>
          </a:p>
          <a:p>
            <a:pPr defTabSz="685800">
              <a:defRPr/>
            </a:pPr>
            <a:br>
              <a:rPr lang="fr-FR" sz="1050" dirty="0"/>
            </a:br>
            <a:r>
              <a:rPr lang="fr-FR" sz="1200" dirty="0"/>
              <a:t>2010- 2015 Titre du poste  - Société – Ville (CP)</a:t>
            </a:r>
          </a:p>
          <a:p>
            <a:pPr defTabSz="685800">
              <a:defRPr/>
            </a:pPr>
            <a:r>
              <a:rPr lang="fr-FR" sz="1050" dirty="0"/>
              <a:t>Décrivez ici les fonctions que vous avez occupé. Décrivez également vos missions, le nombre de personne que vous avez encadrez et si vous le pouvez essayé d’inscrire les résultats que vous avez obtenus, n’hésitez pas à les quantifier. </a:t>
            </a:r>
          </a:p>
          <a:p>
            <a:pPr defTabSz="685800">
              <a:defRPr/>
            </a:pPr>
            <a:endParaRPr lang="fr-FR" sz="1050" dirty="0"/>
          </a:p>
        </p:txBody>
      </p:sp>
      <p:sp>
        <p:nvSpPr>
          <p:cNvPr id="14" name="ZoneTexte 13"/>
          <p:cNvSpPr txBox="1"/>
          <p:nvPr/>
        </p:nvSpPr>
        <p:spPr>
          <a:xfrm>
            <a:off x="235267" y="5535693"/>
            <a:ext cx="2747099" cy="523220"/>
          </a:xfrm>
          <a:prstGeom prst="rect">
            <a:avLst/>
          </a:prstGeom>
          <a:noFill/>
        </p:spPr>
        <p:txBody>
          <a:bodyPr wrap="none" rtlCol="0">
            <a:spAutoFit/>
          </a:bodyPr>
          <a:lstStyle/>
          <a:p>
            <a:r>
              <a:rPr lang="fr-FR" sz="2800" dirty="0">
                <a:solidFill>
                  <a:srgbClr val="556D7E"/>
                </a:solidFill>
                <a:ea typeface="Times New Roman" charset="0"/>
                <a:cs typeface="Times New Roman" charset="0"/>
              </a:rPr>
              <a:t>EXPERIENCE PRO.</a:t>
            </a:r>
          </a:p>
        </p:txBody>
      </p:sp>
      <p:sp>
        <p:nvSpPr>
          <p:cNvPr id="29" name="Rectangle 28"/>
          <p:cNvSpPr/>
          <p:nvPr/>
        </p:nvSpPr>
        <p:spPr>
          <a:xfrm>
            <a:off x="8531" y="10286360"/>
            <a:ext cx="7551144" cy="400326"/>
          </a:xfrm>
          <a:prstGeom prst="rect">
            <a:avLst/>
          </a:prstGeom>
          <a:solidFill>
            <a:srgbClr val="556D7E"/>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graphicFrame>
        <p:nvGraphicFramePr>
          <p:cNvPr id="34" name="Table 4"/>
          <p:cNvGraphicFramePr>
            <a:graphicFrameLocks noGrp="1"/>
          </p:cNvGraphicFramePr>
          <p:nvPr>
            <p:extLst>
              <p:ext uri="{D42A27DB-BD31-4B8C-83A1-F6EECF244321}">
                <p14:modId xmlns:p14="http://schemas.microsoft.com/office/powerpoint/2010/main" val="706436824"/>
              </p:ext>
            </p:extLst>
          </p:nvPr>
        </p:nvGraphicFramePr>
        <p:xfrm>
          <a:off x="274340" y="9239975"/>
          <a:ext cx="7056000" cy="868680"/>
        </p:xfrm>
        <a:graphic>
          <a:graphicData uri="http://schemas.openxmlformats.org/drawingml/2006/table">
            <a:tbl>
              <a:tblPr firstRow="1" bandRow="1">
                <a:tableStyleId>{2D5ABB26-0587-4C30-8999-92F81FD0307C}</a:tableStyleId>
              </a:tblPr>
              <a:tblGrid>
                <a:gridCol w="3528000">
                  <a:extLst>
                    <a:ext uri="{9D8B030D-6E8A-4147-A177-3AD203B41FA5}">
                      <a16:colId xmlns:a16="http://schemas.microsoft.com/office/drawing/2014/main" val="20000"/>
                    </a:ext>
                  </a:extLst>
                </a:gridCol>
                <a:gridCol w="3528000">
                  <a:extLst>
                    <a:ext uri="{9D8B030D-6E8A-4147-A177-3AD203B41FA5}">
                      <a16:colId xmlns:a16="http://schemas.microsoft.com/office/drawing/2014/main" val="20001"/>
                    </a:ext>
                  </a:extLst>
                </a:gridCol>
              </a:tblGrid>
              <a:tr h="259200">
                <a:tc>
                  <a:txBody>
                    <a:bodyPr/>
                    <a:lstStyle/>
                    <a:p>
                      <a:r>
                        <a:rPr lang="en-US" sz="1300" dirty="0" err="1">
                          <a:solidFill>
                            <a:schemeClr val="tx1"/>
                          </a:solidFill>
                          <a:latin typeface="+mn-lt"/>
                          <a:ea typeface="Times New Roman" charset="0"/>
                          <a:cs typeface="Times New Roman" charset="0"/>
                        </a:rPr>
                        <a:t>Anglais</a:t>
                      </a:r>
                      <a:endParaRPr lang="en-US" sz="1300" dirty="0">
                        <a:solidFill>
                          <a:schemeClr val="tx1"/>
                        </a:solidFill>
                        <a:latin typeface="+mn-lt"/>
                        <a:ea typeface="Times New Roman" charset="0"/>
                        <a:cs typeface="Times New Roman" charset="0"/>
                      </a:endParaRPr>
                    </a:p>
                  </a:txBody>
                  <a:tcPr/>
                </a:tc>
                <a:tc>
                  <a:txBody>
                    <a:bodyPr/>
                    <a:lstStyle/>
                    <a:p>
                      <a:r>
                        <a:rPr lang="en-US" sz="1300" dirty="0" err="1">
                          <a:solidFill>
                            <a:schemeClr val="tx1"/>
                          </a:solidFill>
                          <a:latin typeface="+mn-lt"/>
                          <a:ea typeface="Times New Roman" charset="0"/>
                          <a:cs typeface="Times New Roman" charset="0"/>
                        </a:rPr>
                        <a:t>Français</a:t>
                      </a:r>
                      <a:endParaRPr lang="en-US" sz="1300" dirty="0">
                        <a:solidFill>
                          <a:schemeClr val="tx1"/>
                        </a:solidFill>
                        <a:latin typeface="+mn-lt"/>
                        <a:ea typeface="Times New Roman" charset="0"/>
                        <a:cs typeface="Times New Roman" charset="0"/>
                      </a:endParaRPr>
                    </a:p>
                  </a:txBody>
                  <a:tcPr/>
                </a:tc>
                <a:extLst>
                  <a:ext uri="{0D108BD9-81ED-4DB2-BD59-A6C34878D82A}">
                    <a16:rowId xmlns:a16="http://schemas.microsoft.com/office/drawing/2014/main" val="10000"/>
                  </a:ext>
                </a:extLst>
              </a:tr>
              <a:tr h="259200">
                <a:tc>
                  <a:txBody>
                    <a:bodyPr/>
                    <a:lstStyle/>
                    <a:p>
                      <a:r>
                        <a:rPr lang="en-US" sz="1300" dirty="0">
                          <a:solidFill>
                            <a:schemeClr val="tx1"/>
                          </a:solidFill>
                          <a:latin typeface="+mn-lt"/>
                          <a:ea typeface="Times New Roman" charset="0"/>
                          <a:cs typeface="Times New Roman" charset="0"/>
                        </a:rPr>
                        <a:t>Microsoft</a:t>
                      </a:r>
                      <a:r>
                        <a:rPr lang="en-US" sz="1300" baseline="0" dirty="0">
                          <a:solidFill>
                            <a:schemeClr val="tx1"/>
                          </a:solidFill>
                          <a:latin typeface="+mn-lt"/>
                          <a:ea typeface="Times New Roman" charset="0"/>
                          <a:cs typeface="Times New Roman" charset="0"/>
                        </a:rPr>
                        <a:t> Office</a:t>
                      </a:r>
                      <a:endParaRPr lang="en-US" sz="1300" dirty="0">
                        <a:solidFill>
                          <a:schemeClr val="tx1"/>
                        </a:solidFill>
                        <a:latin typeface="+mn-lt"/>
                        <a:ea typeface="Times New Roman" charset="0"/>
                        <a:cs typeface="Times New Roman" charset="0"/>
                      </a:endParaRPr>
                    </a:p>
                  </a:txBody>
                  <a:tcPr/>
                </a:tc>
                <a:tc>
                  <a:txBody>
                    <a:bodyPr/>
                    <a:lstStyle/>
                    <a:p>
                      <a:r>
                        <a:rPr lang="en-US" sz="1300" dirty="0">
                          <a:solidFill>
                            <a:schemeClr val="tx1"/>
                          </a:solidFill>
                          <a:latin typeface="+mn-lt"/>
                          <a:ea typeface="Times New Roman" charset="0"/>
                          <a:cs typeface="Times New Roman" charset="0"/>
                        </a:rPr>
                        <a:t>Google</a:t>
                      </a:r>
                      <a:r>
                        <a:rPr lang="en-US" sz="1300" baseline="0" dirty="0">
                          <a:solidFill>
                            <a:schemeClr val="tx1"/>
                          </a:solidFill>
                          <a:latin typeface="+mn-lt"/>
                          <a:ea typeface="Times New Roman" charset="0"/>
                          <a:cs typeface="Times New Roman" charset="0"/>
                        </a:rPr>
                        <a:t> Mail</a:t>
                      </a:r>
                      <a:endParaRPr lang="en-US" sz="1300" dirty="0">
                        <a:solidFill>
                          <a:schemeClr val="tx1"/>
                        </a:solidFill>
                        <a:latin typeface="+mn-lt"/>
                        <a:ea typeface="Times New Roman" charset="0"/>
                        <a:cs typeface="Times New Roman" charset="0"/>
                      </a:endParaRPr>
                    </a:p>
                  </a:txBody>
                  <a:tcPr/>
                </a:tc>
                <a:extLst>
                  <a:ext uri="{0D108BD9-81ED-4DB2-BD59-A6C34878D82A}">
                    <a16:rowId xmlns:a16="http://schemas.microsoft.com/office/drawing/2014/main" val="10001"/>
                  </a:ext>
                </a:extLst>
              </a:tr>
              <a:tr h="259200">
                <a:tc>
                  <a:txBody>
                    <a:bodyPr/>
                    <a:lstStyle/>
                    <a:p>
                      <a:r>
                        <a:rPr lang="en-US" sz="1300" dirty="0" err="1">
                          <a:solidFill>
                            <a:schemeClr val="tx1"/>
                          </a:solidFill>
                          <a:latin typeface="+mn-lt"/>
                          <a:ea typeface="Times New Roman" charset="0"/>
                          <a:cs typeface="Times New Roman" charset="0"/>
                        </a:rPr>
                        <a:t>Créativité</a:t>
                      </a:r>
                      <a:endParaRPr lang="en-US" sz="1300" dirty="0">
                        <a:solidFill>
                          <a:schemeClr val="tx1"/>
                        </a:solidFill>
                        <a:latin typeface="+mn-lt"/>
                        <a:ea typeface="Times New Roman" charset="0"/>
                        <a:cs typeface="Times New Roman" charset="0"/>
                      </a:endParaRPr>
                    </a:p>
                  </a:txBody>
                  <a:tcPr/>
                </a:tc>
                <a:tc>
                  <a:txBody>
                    <a:bodyPr/>
                    <a:lstStyle/>
                    <a:p>
                      <a:r>
                        <a:rPr lang="en-US" sz="1300" dirty="0">
                          <a:solidFill>
                            <a:schemeClr val="tx1"/>
                          </a:solidFill>
                          <a:latin typeface="+mn-lt"/>
                          <a:ea typeface="Times New Roman" charset="0"/>
                          <a:cs typeface="Times New Roman" charset="0"/>
                        </a:rPr>
                        <a:t>Photoshop</a:t>
                      </a:r>
                    </a:p>
                  </a:txBody>
                  <a:tcPr/>
                </a:tc>
                <a:extLst>
                  <a:ext uri="{0D108BD9-81ED-4DB2-BD59-A6C34878D82A}">
                    <a16:rowId xmlns:a16="http://schemas.microsoft.com/office/drawing/2014/main" val="10002"/>
                  </a:ext>
                </a:extLst>
              </a:tr>
            </a:tbl>
          </a:graphicData>
        </a:graphic>
      </p:graphicFrame>
      <p:sp>
        <p:nvSpPr>
          <p:cNvPr id="35" name="Rectangle 34"/>
          <p:cNvSpPr/>
          <p:nvPr/>
        </p:nvSpPr>
        <p:spPr>
          <a:xfrm>
            <a:off x="1569895" y="9347576"/>
            <a:ext cx="1978928" cy="116301"/>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36" name="Rectangle 35"/>
          <p:cNvSpPr/>
          <p:nvPr/>
        </p:nvSpPr>
        <p:spPr>
          <a:xfrm>
            <a:off x="1569894" y="9346307"/>
            <a:ext cx="1788735" cy="117410"/>
          </a:xfrm>
          <a:prstGeom prst="rect">
            <a:avLst/>
          </a:prstGeom>
          <a:solidFill>
            <a:srgbClr val="556D7E"/>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37" name="Rectangle 36"/>
          <p:cNvSpPr/>
          <p:nvPr/>
        </p:nvSpPr>
        <p:spPr>
          <a:xfrm>
            <a:off x="1569895" y="9626976"/>
            <a:ext cx="1978928" cy="116301"/>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38" name="Rectangle 37"/>
          <p:cNvSpPr/>
          <p:nvPr/>
        </p:nvSpPr>
        <p:spPr>
          <a:xfrm>
            <a:off x="1569894" y="9625707"/>
            <a:ext cx="1289971" cy="117410"/>
          </a:xfrm>
          <a:prstGeom prst="rect">
            <a:avLst/>
          </a:prstGeom>
          <a:solidFill>
            <a:srgbClr val="556D7E"/>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39" name="Rectangle 38"/>
          <p:cNvSpPr/>
          <p:nvPr/>
        </p:nvSpPr>
        <p:spPr>
          <a:xfrm>
            <a:off x="1569895" y="9922251"/>
            <a:ext cx="1978928" cy="116301"/>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40" name="Rectangle 39"/>
          <p:cNvSpPr/>
          <p:nvPr/>
        </p:nvSpPr>
        <p:spPr>
          <a:xfrm>
            <a:off x="1569894" y="9920982"/>
            <a:ext cx="1542473" cy="117410"/>
          </a:xfrm>
          <a:prstGeom prst="rect">
            <a:avLst/>
          </a:prstGeom>
          <a:solidFill>
            <a:srgbClr val="556D7E"/>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41" name="Rectangle 40"/>
          <p:cNvSpPr/>
          <p:nvPr/>
        </p:nvSpPr>
        <p:spPr>
          <a:xfrm>
            <a:off x="5005245" y="9347576"/>
            <a:ext cx="1978928" cy="116301"/>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42" name="Rectangle 41"/>
          <p:cNvSpPr/>
          <p:nvPr/>
        </p:nvSpPr>
        <p:spPr>
          <a:xfrm>
            <a:off x="5005245" y="9346307"/>
            <a:ext cx="1221588" cy="117410"/>
          </a:xfrm>
          <a:prstGeom prst="rect">
            <a:avLst/>
          </a:prstGeom>
          <a:solidFill>
            <a:srgbClr val="556D7E"/>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43" name="Rectangle 42"/>
          <p:cNvSpPr/>
          <p:nvPr/>
        </p:nvSpPr>
        <p:spPr>
          <a:xfrm>
            <a:off x="5005245" y="9626976"/>
            <a:ext cx="1978928" cy="116301"/>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44" name="Rectangle 43"/>
          <p:cNvSpPr/>
          <p:nvPr/>
        </p:nvSpPr>
        <p:spPr>
          <a:xfrm>
            <a:off x="5005244" y="9625707"/>
            <a:ext cx="1644247" cy="117410"/>
          </a:xfrm>
          <a:prstGeom prst="rect">
            <a:avLst/>
          </a:prstGeom>
          <a:solidFill>
            <a:srgbClr val="556D7E"/>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45" name="Rectangle 44"/>
          <p:cNvSpPr/>
          <p:nvPr/>
        </p:nvSpPr>
        <p:spPr>
          <a:xfrm>
            <a:off x="5005245" y="9922251"/>
            <a:ext cx="1978928" cy="116301"/>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46" name="Rectangle 45"/>
          <p:cNvSpPr/>
          <p:nvPr/>
        </p:nvSpPr>
        <p:spPr>
          <a:xfrm>
            <a:off x="5005244" y="9920982"/>
            <a:ext cx="1800722" cy="117410"/>
          </a:xfrm>
          <a:prstGeom prst="rect">
            <a:avLst/>
          </a:prstGeom>
          <a:solidFill>
            <a:srgbClr val="556D7E"/>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47" name="ZoneTexte 46"/>
          <p:cNvSpPr txBox="1"/>
          <p:nvPr/>
        </p:nvSpPr>
        <p:spPr>
          <a:xfrm>
            <a:off x="274340" y="8678967"/>
            <a:ext cx="2779928" cy="523220"/>
          </a:xfrm>
          <a:prstGeom prst="rect">
            <a:avLst/>
          </a:prstGeom>
          <a:noFill/>
        </p:spPr>
        <p:txBody>
          <a:bodyPr wrap="none" rtlCol="0">
            <a:spAutoFit/>
          </a:bodyPr>
          <a:lstStyle/>
          <a:p>
            <a:r>
              <a:rPr lang="fr-FR" sz="2800" dirty="0">
                <a:solidFill>
                  <a:srgbClr val="556D7E"/>
                </a:solidFill>
                <a:latin typeface="Times New Roman" charset="0"/>
                <a:ea typeface="Times New Roman" charset="0"/>
                <a:cs typeface="Times New Roman" charset="0"/>
              </a:rPr>
              <a:t>COMPETENCES</a:t>
            </a:r>
          </a:p>
        </p:txBody>
      </p:sp>
      <p:sp>
        <p:nvSpPr>
          <p:cNvPr id="48" name="Rectangle 47"/>
          <p:cNvSpPr/>
          <p:nvPr/>
        </p:nvSpPr>
        <p:spPr>
          <a:xfrm>
            <a:off x="6649491" y="2833192"/>
            <a:ext cx="896533" cy="165502"/>
          </a:xfrm>
          <a:prstGeom prst="rect">
            <a:avLst/>
          </a:prstGeom>
          <a:solidFill>
            <a:srgbClr val="556D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9" name="Rectangle 48"/>
          <p:cNvSpPr/>
          <p:nvPr/>
        </p:nvSpPr>
        <p:spPr>
          <a:xfrm>
            <a:off x="6283822" y="3012166"/>
            <a:ext cx="1262202" cy="164234"/>
          </a:xfrm>
          <a:prstGeom prst="rect">
            <a:avLst/>
          </a:prstGeom>
          <a:solidFill>
            <a:srgbClr val="617D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Rectangle 49"/>
          <p:cNvSpPr/>
          <p:nvPr/>
        </p:nvSpPr>
        <p:spPr>
          <a:xfrm>
            <a:off x="6646759" y="3192048"/>
            <a:ext cx="899264" cy="162058"/>
          </a:xfrm>
          <a:prstGeom prst="rect">
            <a:avLst/>
          </a:prstGeom>
          <a:solidFill>
            <a:srgbClr val="6E9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Rectangle 50"/>
          <p:cNvSpPr/>
          <p:nvPr/>
        </p:nvSpPr>
        <p:spPr>
          <a:xfrm>
            <a:off x="6649491" y="3759069"/>
            <a:ext cx="896533" cy="165502"/>
          </a:xfrm>
          <a:prstGeom prst="rect">
            <a:avLst/>
          </a:prstGeom>
          <a:solidFill>
            <a:srgbClr val="556D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2" name="Rectangle 51"/>
          <p:cNvSpPr/>
          <p:nvPr/>
        </p:nvSpPr>
        <p:spPr>
          <a:xfrm>
            <a:off x="6283822" y="3938043"/>
            <a:ext cx="1262202" cy="164234"/>
          </a:xfrm>
          <a:prstGeom prst="rect">
            <a:avLst/>
          </a:prstGeom>
          <a:solidFill>
            <a:srgbClr val="617D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Rectangle 52"/>
          <p:cNvSpPr/>
          <p:nvPr/>
        </p:nvSpPr>
        <p:spPr>
          <a:xfrm>
            <a:off x="6024282" y="4117924"/>
            <a:ext cx="1521741" cy="164233"/>
          </a:xfrm>
          <a:prstGeom prst="rect">
            <a:avLst/>
          </a:prstGeom>
          <a:solidFill>
            <a:srgbClr val="6E9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Rectangle 53"/>
          <p:cNvSpPr/>
          <p:nvPr/>
        </p:nvSpPr>
        <p:spPr>
          <a:xfrm>
            <a:off x="6649491" y="4297708"/>
            <a:ext cx="896533" cy="165502"/>
          </a:xfrm>
          <a:prstGeom prst="rect">
            <a:avLst/>
          </a:prstGeom>
          <a:solidFill>
            <a:srgbClr val="556D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Rectangle 54"/>
          <p:cNvSpPr/>
          <p:nvPr/>
        </p:nvSpPr>
        <p:spPr>
          <a:xfrm>
            <a:off x="6283822" y="4476682"/>
            <a:ext cx="1262202" cy="164234"/>
          </a:xfrm>
          <a:prstGeom prst="rect">
            <a:avLst/>
          </a:prstGeom>
          <a:solidFill>
            <a:srgbClr val="617D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Rectangle 55"/>
          <p:cNvSpPr/>
          <p:nvPr/>
        </p:nvSpPr>
        <p:spPr>
          <a:xfrm>
            <a:off x="6024282" y="4656563"/>
            <a:ext cx="1521741" cy="164233"/>
          </a:xfrm>
          <a:prstGeom prst="rect">
            <a:avLst/>
          </a:prstGeom>
          <a:solidFill>
            <a:srgbClr val="6E9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Rectangle 56"/>
          <p:cNvSpPr/>
          <p:nvPr/>
        </p:nvSpPr>
        <p:spPr>
          <a:xfrm>
            <a:off x="6649491" y="4834776"/>
            <a:ext cx="896533" cy="165502"/>
          </a:xfrm>
          <a:prstGeom prst="rect">
            <a:avLst/>
          </a:prstGeom>
          <a:solidFill>
            <a:srgbClr val="556D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Rectangle 57"/>
          <p:cNvSpPr/>
          <p:nvPr/>
        </p:nvSpPr>
        <p:spPr>
          <a:xfrm>
            <a:off x="6283822" y="5013750"/>
            <a:ext cx="1262202" cy="164234"/>
          </a:xfrm>
          <a:prstGeom prst="rect">
            <a:avLst/>
          </a:prstGeom>
          <a:solidFill>
            <a:srgbClr val="617D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9" name="Rectangle 58"/>
          <p:cNvSpPr/>
          <p:nvPr/>
        </p:nvSpPr>
        <p:spPr>
          <a:xfrm>
            <a:off x="6024282" y="5193631"/>
            <a:ext cx="1521741" cy="164233"/>
          </a:xfrm>
          <a:prstGeom prst="rect">
            <a:avLst/>
          </a:prstGeom>
          <a:solidFill>
            <a:srgbClr val="6E9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Rectangle 59"/>
          <p:cNvSpPr/>
          <p:nvPr/>
        </p:nvSpPr>
        <p:spPr>
          <a:xfrm>
            <a:off x="6649491" y="6077086"/>
            <a:ext cx="896533" cy="165502"/>
          </a:xfrm>
          <a:prstGeom prst="rect">
            <a:avLst/>
          </a:prstGeom>
          <a:solidFill>
            <a:srgbClr val="556D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1" name="Rectangle 60"/>
          <p:cNvSpPr/>
          <p:nvPr/>
        </p:nvSpPr>
        <p:spPr>
          <a:xfrm>
            <a:off x="6283822" y="6256060"/>
            <a:ext cx="1262202" cy="164234"/>
          </a:xfrm>
          <a:prstGeom prst="rect">
            <a:avLst/>
          </a:prstGeom>
          <a:solidFill>
            <a:srgbClr val="617D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Rectangle 61"/>
          <p:cNvSpPr/>
          <p:nvPr/>
        </p:nvSpPr>
        <p:spPr>
          <a:xfrm>
            <a:off x="6024282" y="6435941"/>
            <a:ext cx="1521741" cy="164233"/>
          </a:xfrm>
          <a:prstGeom prst="rect">
            <a:avLst/>
          </a:prstGeom>
          <a:solidFill>
            <a:srgbClr val="6E9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3" name="Rectangle 62"/>
          <p:cNvSpPr/>
          <p:nvPr/>
        </p:nvSpPr>
        <p:spPr>
          <a:xfrm>
            <a:off x="6649491" y="6615725"/>
            <a:ext cx="896533" cy="165502"/>
          </a:xfrm>
          <a:prstGeom prst="rect">
            <a:avLst/>
          </a:prstGeom>
          <a:solidFill>
            <a:srgbClr val="556D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4" name="Rectangle 63"/>
          <p:cNvSpPr/>
          <p:nvPr/>
        </p:nvSpPr>
        <p:spPr>
          <a:xfrm>
            <a:off x="6283822" y="6794699"/>
            <a:ext cx="1262202" cy="164234"/>
          </a:xfrm>
          <a:prstGeom prst="rect">
            <a:avLst/>
          </a:prstGeom>
          <a:solidFill>
            <a:srgbClr val="617D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5" name="Rectangle 64"/>
          <p:cNvSpPr/>
          <p:nvPr/>
        </p:nvSpPr>
        <p:spPr>
          <a:xfrm>
            <a:off x="6024282" y="6974580"/>
            <a:ext cx="1521741" cy="164233"/>
          </a:xfrm>
          <a:prstGeom prst="rect">
            <a:avLst/>
          </a:prstGeom>
          <a:solidFill>
            <a:srgbClr val="6E9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6" name="Rectangle 65"/>
          <p:cNvSpPr/>
          <p:nvPr/>
        </p:nvSpPr>
        <p:spPr>
          <a:xfrm>
            <a:off x="6649491" y="7152793"/>
            <a:ext cx="896533" cy="165502"/>
          </a:xfrm>
          <a:prstGeom prst="rect">
            <a:avLst/>
          </a:prstGeom>
          <a:solidFill>
            <a:srgbClr val="556D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Rectangle 66"/>
          <p:cNvSpPr/>
          <p:nvPr/>
        </p:nvSpPr>
        <p:spPr>
          <a:xfrm>
            <a:off x="6283822" y="7331767"/>
            <a:ext cx="1262202" cy="164234"/>
          </a:xfrm>
          <a:prstGeom prst="rect">
            <a:avLst/>
          </a:prstGeom>
          <a:solidFill>
            <a:srgbClr val="617D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8" name="Rectangle 67"/>
          <p:cNvSpPr/>
          <p:nvPr/>
        </p:nvSpPr>
        <p:spPr>
          <a:xfrm>
            <a:off x="6024282" y="7511648"/>
            <a:ext cx="1521741" cy="164233"/>
          </a:xfrm>
          <a:prstGeom prst="rect">
            <a:avLst/>
          </a:prstGeom>
          <a:solidFill>
            <a:srgbClr val="6E9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9" name="Rectangle 68"/>
          <p:cNvSpPr/>
          <p:nvPr/>
        </p:nvSpPr>
        <p:spPr>
          <a:xfrm>
            <a:off x="6283821" y="7688955"/>
            <a:ext cx="1262202" cy="164234"/>
          </a:xfrm>
          <a:prstGeom prst="rect">
            <a:avLst/>
          </a:prstGeom>
          <a:solidFill>
            <a:srgbClr val="617D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0" name="Rectangle 69"/>
          <p:cNvSpPr/>
          <p:nvPr/>
        </p:nvSpPr>
        <p:spPr>
          <a:xfrm>
            <a:off x="6021551" y="7859925"/>
            <a:ext cx="1521741" cy="164233"/>
          </a:xfrm>
          <a:prstGeom prst="rect">
            <a:avLst/>
          </a:prstGeom>
          <a:solidFill>
            <a:srgbClr val="6E9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1" name="Rectangle 70"/>
          <p:cNvSpPr/>
          <p:nvPr/>
        </p:nvSpPr>
        <p:spPr>
          <a:xfrm>
            <a:off x="6646759" y="8030259"/>
            <a:ext cx="896533" cy="165502"/>
          </a:xfrm>
          <a:prstGeom prst="rect">
            <a:avLst/>
          </a:prstGeom>
          <a:solidFill>
            <a:srgbClr val="556D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Rectangle 71"/>
          <p:cNvSpPr/>
          <p:nvPr/>
        </p:nvSpPr>
        <p:spPr>
          <a:xfrm>
            <a:off x="6281090" y="8206678"/>
            <a:ext cx="1262202" cy="164234"/>
          </a:xfrm>
          <a:prstGeom prst="rect">
            <a:avLst/>
          </a:prstGeom>
          <a:solidFill>
            <a:srgbClr val="617D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7" name="Rectangle 76"/>
          <p:cNvSpPr/>
          <p:nvPr/>
        </p:nvSpPr>
        <p:spPr>
          <a:xfrm rot="16200000">
            <a:off x="6699034" y="359269"/>
            <a:ext cx="896533" cy="1655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8" name="Rectangle 77"/>
          <p:cNvSpPr/>
          <p:nvPr/>
        </p:nvSpPr>
        <p:spPr>
          <a:xfrm rot="16200000">
            <a:off x="6631840" y="285307"/>
            <a:ext cx="708735" cy="1329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9" name="Rectangle 78"/>
          <p:cNvSpPr/>
          <p:nvPr/>
        </p:nvSpPr>
        <p:spPr>
          <a:xfrm rot="16200000">
            <a:off x="6617505" y="152374"/>
            <a:ext cx="438945" cy="1343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0" name="Rectangle 79"/>
          <p:cNvSpPr/>
          <p:nvPr/>
        </p:nvSpPr>
        <p:spPr>
          <a:xfrm rot="16200000">
            <a:off x="6543390" y="90469"/>
            <a:ext cx="299184" cy="1107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1405303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130047671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TotalTime>
  <Words>615</Words>
  <Application>Microsoft Macintosh PowerPoint</Application>
  <PresentationFormat>Personnalisé</PresentationFormat>
  <Paragraphs>62</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Times New Roman</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15</cp:revision>
  <dcterms:created xsi:type="dcterms:W3CDTF">2017-01-23T13:13:08Z</dcterms:created>
  <dcterms:modified xsi:type="dcterms:W3CDTF">2022-01-18T16:28:26Z</dcterms:modified>
</cp:coreProperties>
</file>