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howGuides="1">
      <p:cViewPr>
        <p:scale>
          <a:sx n="110" d="100"/>
          <a:sy n="110" d="100"/>
        </p:scale>
        <p:origin x="2680" y="-165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05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42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23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20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92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20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74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56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7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03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70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16A3-C93F-1349-94E7-A703A9806356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59C5-A51E-B449-8DDF-6C5BE0705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40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92A7C6-7EE7-CA2D-8401-5F5D3B7BF35A}"/>
              </a:ext>
            </a:extLst>
          </p:cNvPr>
          <p:cNvSpPr/>
          <p:nvPr/>
        </p:nvSpPr>
        <p:spPr>
          <a:xfrm>
            <a:off x="-10075" y="1"/>
            <a:ext cx="7569750" cy="1892976"/>
          </a:xfrm>
          <a:prstGeom prst="rect">
            <a:avLst/>
          </a:prstGeom>
          <a:solidFill>
            <a:srgbClr val="F4D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5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6DECA1-D123-89C1-1972-04E138BCE9FD}"/>
              </a:ext>
            </a:extLst>
          </p:cNvPr>
          <p:cNvSpPr/>
          <p:nvPr/>
        </p:nvSpPr>
        <p:spPr>
          <a:xfrm>
            <a:off x="-10075" y="1892977"/>
            <a:ext cx="7569750" cy="87988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5"/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5537A8C9-4E72-BA65-9320-3B84F20B08E6}"/>
              </a:ext>
            </a:extLst>
          </p:cNvPr>
          <p:cNvSpPr txBox="1"/>
          <p:nvPr/>
        </p:nvSpPr>
        <p:spPr>
          <a:xfrm>
            <a:off x="1723730" y="25585"/>
            <a:ext cx="3993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Vincent 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LELOIN</a:t>
            </a:r>
            <a:endParaRPr lang="fr-FR" sz="48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Avenir Book" charset="0"/>
              <a:cs typeface="Calibri" panose="020F0502020204030204" pitchFamily="34" charset="0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7815A2BB-44F4-2273-D9B4-A374A7EAAB93}"/>
              </a:ext>
            </a:extLst>
          </p:cNvPr>
          <p:cNvSpPr txBox="1"/>
          <p:nvPr/>
        </p:nvSpPr>
        <p:spPr>
          <a:xfrm>
            <a:off x="1776008" y="725839"/>
            <a:ext cx="3241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Titre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du poste recherché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Avenir Book" charset="0"/>
              <a:cs typeface="Calibri" panose="020F0502020204030204" pitchFamily="34" charset="0"/>
            </a:endParaRPr>
          </a:p>
        </p:txBody>
      </p: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B8BE45FD-3E36-F0F4-C501-68E7EDB31474}"/>
              </a:ext>
            </a:extLst>
          </p:cNvPr>
          <p:cNvCxnSpPr>
            <a:cxnSpLocks/>
          </p:cNvCxnSpPr>
          <p:nvPr/>
        </p:nvCxnSpPr>
        <p:spPr>
          <a:xfrm>
            <a:off x="3287159" y="7889492"/>
            <a:ext cx="0" cy="2368929"/>
          </a:xfrm>
          <a:prstGeom prst="line">
            <a:avLst/>
          </a:prstGeom>
          <a:ln w="28575">
            <a:solidFill>
              <a:srgbClr val="F9D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883C4741-72DD-F0F7-D4E1-20CCEEFE32A2}"/>
              </a:ext>
            </a:extLst>
          </p:cNvPr>
          <p:cNvCxnSpPr>
            <a:cxnSpLocks/>
          </p:cNvCxnSpPr>
          <p:nvPr/>
        </p:nvCxnSpPr>
        <p:spPr>
          <a:xfrm>
            <a:off x="3270568" y="2763596"/>
            <a:ext cx="0" cy="4218852"/>
          </a:xfrm>
          <a:prstGeom prst="line">
            <a:avLst/>
          </a:prstGeom>
          <a:ln w="28575">
            <a:solidFill>
              <a:srgbClr val="F9D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>
            <a:extLst>
              <a:ext uri="{FF2B5EF4-FFF2-40B4-BE49-F238E27FC236}">
                <a16:creationId xmlns:a16="http://schemas.microsoft.com/office/drawing/2014/main" id="{37979F4B-83CB-9AD4-C6C6-8C247854ED09}"/>
              </a:ext>
            </a:extLst>
          </p:cNvPr>
          <p:cNvSpPr txBox="1"/>
          <p:nvPr/>
        </p:nvSpPr>
        <p:spPr>
          <a:xfrm>
            <a:off x="3309940" y="2411339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097401C6-0F5A-2269-CD67-DB6FB1174C55}"/>
              </a:ext>
            </a:extLst>
          </p:cNvPr>
          <p:cNvSpPr txBox="1"/>
          <p:nvPr/>
        </p:nvSpPr>
        <p:spPr>
          <a:xfrm>
            <a:off x="3300127" y="7377274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65BEFBF3-4B25-0270-10C4-35690D4840D7}"/>
              </a:ext>
            </a:extLst>
          </p:cNvPr>
          <p:cNvSpPr txBox="1"/>
          <p:nvPr/>
        </p:nvSpPr>
        <p:spPr>
          <a:xfrm>
            <a:off x="245810" y="6638946"/>
            <a:ext cx="2121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PERSO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B3EC215E-E51D-2B20-08DF-4AC611F42BD3}"/>
              </a:ext>
            </a:extLst>
          </p:cNvPr>
          <p:cNvSpPr txBox="1"/>
          <p:nvPr/>
        </p:nvSpPr>
        <p:spPr>
          <a:xfrm>
            <a:off x="245810" y="854351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CLES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534A1285-1F0D-F3DA-98C2-D0CE8AB35C32}"/>
              </a:ext>
            </a:extLst>
          </p:cNvPr>
          <p:cNvSpPr txBox="1"/>
          <p:nvPr/>
        </p:nvSpPr>
        <p:spPr>
          <a:xfrm>
            <a:off x="229758" y="4829255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LANGUES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5479AAEC-A9DA-4879-661D-57DDF28CD5DC}"/>
              </a:ext>
            </a:extLst>
          </p:cNvPr>
          <p:cNvSpPr txBox="1"/>
          <p:nvPr/>
        </p:nvSpPr>
        <p:spPr>
          <a:xfrm>
            <a:off x="231143" y="2398029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1A953D0B-C5EF-A1BD-5AC7-468C6E204DCF}"/>
              </a:ext>
            </a:extLst>
          </p:cNvPr>
          <p:cNvCxnSpPr>
            <a:cxnSpLocks/>
          </p:cNvCxnSpPr>
          <p:nvPr/>
        </p:nvCxnSpPr>
        <p:spPr>
          <a:xfrm>
            <a:off x="314960" y="2736583"/>
            <a:ext cx="2415566" cy="0"/>
          </a:xfrm>
          <a:prstGeom prst="line">
            <a:avLst/>
          </a:prstGeom>
          <a:ln w="28575">
            <a:solidFill>
              <a:srgbClr val="F9D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409A3C1-C6CB-C50E-3FD9-E0468BBA9ED8}"/>
              </a:ext>
            </a:extLst>
          </p:cNvPr>
          <p:cNvSpPr/>
          <p:nvPr/>
        </p:nvSpPr>
        <p:spPr>
          <a:xfrm>
            <a:off x="1571330" y="53329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0CF216E-8983-D587-5F52-5E4907C9CC05}"/>
              </a:ext>
            </a:extLst>
          </p:cNvPr>
          <p:cNvSpPr/>
          <p:nvPr/>
        </p:nvSpPr>
        <p:spPr>
          <a:xfrm>
            <a:off x="1822773" y="53329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0AF3E23-91A7-21BC-46D2-4E255A3E05C6}"/>
              </a:ext>
            </a:extLst>
          </p:cNvPr>
          <p:cNvSpPr/>
          <p:nvPr/>
        </p:nvSpPr>
        <p:spPr>
          <a:xfrm>
            <a:off x="2073133" y="53329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DAF336E-091A-F8DD-C28D-912ED9462A15}"/>
              </a:ext>
            </a:extLst>
          </p:cNvPr>
          <p:cNvSpPr/>
          <p:nvPr/>
        </p:nvSpPr>
        <p:spPr>
          <a:xfrm>
            <a:off x="2327766" y="5336017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FA4A2FC-F404-4FF3-209B-909853D3EAF6}"/>
              </a:ext>
            </a:extLst>
          </p:cNvPr>
          <p:cNvSpPr/>
          <p:nvPr/>
        </p:nvSpPr>
        <p:spPr>
          <a:xfrm>
            <a:off x="2578126" y="53329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20A7D56-C08A-D34A-776F-B03DE3A0A2FD}"/>
              </a:ext>
            </a:extLst>
          </p:cNvPr>
          <p:cNvSpPr/>
          <p:nvPr/>
        </p:nvSpPr>
        <p:spPr>
          <a:xfrm>
            <a:off x="1571330" y="5617319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A41FD14-FD33-2251-BC47-6DC92B8F2FC0}"/>
              </a:ext>
            </a:extLst>
          </p:cNvPr>
          <p:cNvSpPr/>
          <p:nvPr/>
        </p:nvSpPr>
        <p:spPr>
          <a:xfrm>
            <a:off x="1822773" y="5617319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BBCB8A7-D36E-72E5-4344-40196E53781B}"/>
              </a:ext>
            </a:extLst>
          </p:cNvPr>
          <p:cNvSpPr/>
          <p:nvPr/>
        </p:nvSpPr>
        <p:spPr>
          <a:xfrm>
            <a:off x="2073133" y="5617319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B7251D9-5894-8782-02E6-5D2771054D49}"/>
              </a:ext>
            </a:extLst>
          </p:cNvPr>
          <p:cNvSpPr/>
          <p:nvPr/>
        </p:nvSpPr>
        <p:spPr>
          <a:xfrm>
            <a:off x="2327766" y="5620375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8D4DE64-8401-F693-13CE-E6033CFC8969}"/>
              </a:ext>
            </a:extLst>
          </p:cNvPr>
          <p:cNvSpPr/>
          <p:nvPr/>
        </p:nvSpPr>
        <p:spPr>
          <a:xfrm>
            <a:off x="2578126" y="5617319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D72253E-05A6-19EB-5823-0AF143D20BD6}"/>
              </a:ext>
            </a:extLst>
          </p:cNvPr>
          <p:cNvSpPr/>
          <p:nvPr/>
        </p:nvSpPr>
        <p:spPr>
          <a:xfrm>
            <a:off x="1571330" y="5901677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789FD59-F649-6B19-5A01-F3B5EBA02DDF}"/>
              </a:ext>
            </a:extLst>
          </p:cNvPr>
          <p:cNvSpPr/>
          <p:nvPr/>
        </p:nvSpPr>
        <p:spPr>
          <a:xfrm>
            <a:off x="1822773" y="5901677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F314943C-A850-0025-80CD-E0077CE5E734}"/>
              </a:ext>
            </a:extLst>
          </p:cNvPr>
          <p:cNvSpPr/>
          <p:nvPr/>
        </p:nvSpPr>
        <p:spPr>
          <a:xfrm>
            <a:off x="2073133" y="5901677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56EAF99-3AEA-9B5C-2FC3-8F59EE582868}"/>
              </a:ext>
            </a:extLst>
          </p:cNvPr>
          <p:cNvSpPr/>
          <p:nvPr/>
        </p:nvSpPr>
        <p:spPr>
          <a:xfrm>
            <a:off x="2327766" y="5904733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282C334-9BFD-9863-15D2-B10D06B3D713}"/>
              </a:ext>
            </a:extLst>
          </p:cNvPr>
          <p:cNvSpPr/>
          <p:nvPr/>
        </p:nvSpPr>
        <p:spPr>
          <a:xfrm>
            <a:off x="2578126" y="5901677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38AA7D5-4A75-BF6A-9891-D7D76634CE93}"/>
              </a:ext>
            </a:extLst>
          </p:cNvPr>
          <p:cNvSpPr/>
          <p:nvPr/>
        </p:nvSpPr>
        <p:spPr>
          <a:xfrm>
            <a:off x="1571330" y="6179904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CF844E7-FA61-E81D-432F-C4E03591BA55}"/>
              </a:ext>
            </a:extLst>
          </p:cNvPr>
          <p:cNvSpPr/>
          <p:nvPr/>
        </p:nvSpPr>
        <p:spPr>
          <a:xfrm>
            <a:off x="1822773" y="6179904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692CA26-CE8A-E286-689E-3DE2BED6C4BD}"/>
              </a:ext>
            </a:extLst>
          </p:cNvPr>
          <p:cNvSpPr/>
          <p:nvPr/>
        </p:nvSpPr>
        <p:spPr>
          <a:xfrm>
            <a:off x="2073133" y="6179904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F3743AE-5652-16D9-1D97-1852FB08C8CF}"/>
              </a:ext>
            </a:extLst>
          </p:cNvPr>
          <p:cNvSpPr/>
          <p:nvPr/>
        </p:nvSpPr>
        <p:spPr>
          <a:xfrm>
            <a:off x="2327766" y="618296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BE24212-7797-D216-7309-0A802A4B42A1}"/>
              </a:ext>
            </a:extLst>
          </p:cNvPr>
          <p:cNvSpPr/>
          <p:nvPr/>
        </p:nvSpPr>
        <p:spPr>
          <a:xfrm>
            <a:off x="2578126" y="6179904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1AC435B-28D7-5D40-6633-9B5EBBC3B215}"/>
              </a:ext>
            </a:extLst>
          </p:cNvPr>
          <p:cNvSpPr/>
          <p:nvPr/>
        </p:nvSpPr>
        <p:spPr>
          <a:xfrm>
            <a:off x="1571330" y="712613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75032E4-5592-17E7-AD46-43270317527E}"/>
              </a:ext>
            </a:extLst>
          </p:cNvPr>
          <p:cNvSpPr/>
          <p:nvPr/>
        </p:nvSpPr>
        <p:spPr>
          <a:xfrm>
            <a:off x="1822773" y="712613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9096B01-0A3C-657E-ABD8-4710EF90FD5E}"/>
              </a:ext>
            </a:extLst>
          </p:cNvPr>
          <p:cNvSpPr/>
          <p:nvPr/>
        </p:nvSpPr>
        <p:spPr>
          <a:xfrm>
            <a:off x="2073133" y="712613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8EF79B6-AA40-5FFE-4020-16C01EC98FB8}"/>
              </a:ext>
            </a:extLst>
          </p:cNvPr>
          <p:cNvSpPr/>
          <p:nvPr/>
        </p:nvSpPr>
        <p:spPr>
          <a:xfrm>
            <a:off x="2327766" y="7129194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1D02131-C3A7-6830-1AC2-52E22EFE13A3}"/>
              </a:ext>
            </a:extLst>
          </p:cNvPr>
          <p:cNvSpPr/>
          <p:nvPr/>
        </p:nvSpPr>
        <p:spPr>
          <a:xfrm>
            <a:off x="2578126" y="712613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AB342E9-1163-015C-A849-5B288A0D9769}"/>
              </a:ext>
            </a:extLst>
          </p:cNvPr>
          <p:cNvSpPr/>
          <p:nvPr/>
        </p:nvSpPr>
        <p:spPr>
          <a:xfrm>
            <a:off x="1571330" y="7404365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FAC4AAD-A43C-A68B-D57B-CD9A70E7FA3C}"/>
              </a:ext>
            </a:extLst>
          </p:cNvPr>
          <p:cNvSpPr/>
          <p:nvPr/>
        </p:nvSpPr>
        <p:spPr>
          <a:xfrm>
            <a:off x="1822773" y="7404365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4708545-D738-1FAA-AFAF-FF95FCF5879C}"/>
              </a:ext>
            </a:extLst>
          </p:cNvPr>
          <p:cNvSpPr/>
          <p:nvPr/>
        </p:nvSpPr>
        <p:spPr>
          <a:xfrm>
            <a:off x="2073133" y="7404365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62E2070-B289-F070-81C2-6E90DB481678}"/>
              </a:ext>
            </a:extLst>
          </p:cNvPr>
          <p:cNvSpPr/>
          <p:nvPr/>
        </p:nvSpPr>
        <p:spPr>
          <a:xfrm>
            <a:off x="2327766" y="740742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3236A7F-C26B-9BB3-069A-43E4E259FE3A}"/>
              </a:ext>
            </a:extLst>
          </p:cNvPr>
          <p:cNvSpPr/>
          <p:nvPr/>
        </p:nvSpPr>
        <p:spPr>
          <a:xfrm>
            <a:off x="2578126" y="7404365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C53208F-5BFA-AACD-17DC-8156C0BB9B52}"/>
              </a:ext>
            </a:extLst>
          </p:cNvPr>
          <p:cNvSpPr/>
          <p:nvPr/>
        </p:nvSpPr>
        <p:spPr>
          <a:xfrm>
            <a:off x="1571330" y="76773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9AE4C45-9741-C78E-99C5-1D57460A6CCB}"/>
              </a:ext>
            </a:extLst>
          </p:cNvPr>
          <p:cNvSpPr/>
          <p:nvPr/>
        </p:nvSpPr>
        <p:spPr>
          <a:xfrm>
            <a:off x="1822773" y="76773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A49F573-7B76-0293-3A9B-3F9EA148492C}"/>
              </a:ext>
            </a:extLst>
          </p:cNvPr>
          <p:cNvSpPr/>
          <p:nvPr/>
        </p:nvSpPr>
        <p:spPr>
          <a:xfrm>
            <a:off x="2073133" y="76773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D69D22-74F9-CE00-5565-9AC804815EF7}"/>
              </a:ext>
            </a:extLst>
          </p:cNvPr>
          <p:cNvSpPr/>
          <p:nvPr/>
        </p:nvSpPr>
        <p:spPr>
          <a:xfrm>
            <a:off x="2327766" y="7680417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651EF36-BFB3-2BF0-4F47-6BEA10CDC88A}"/>
              </a:ext>
            </a:extLst>
          </p:cNvPr>
          <p:cNvSpPr/>
          <p:nvPr/>
        </p:nvSpPr>
        <p:spPr>
          <a:xfrm>
            <a:off x="2578126" y="7677361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8A12158-793C-95C3-4FE0-FC6C726A5A75}"/>
              </a:ext>
            </a:extLst>
          </p:cNvPr>
          <p:cNvSpPr/>
          <p:nvPr/>
        </p:nvSpPr>
        <p:spPr>
          <a:xfrm>
            <a:off x="1571330" y="793904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A9624F3-64F0-9447-0F38-BF2ACBE78368}"/>
              </a:ext>
            </a:extLst>
          </p:cNvPr>
          <p:cNvSpPr/>
          <p:nvPr/>
        </p:nvSpPr>
        <p:spPr>
          <a:xfrm>
            <a:off x="1822773" y="793904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A529B68-5C9D-76E7-8F26-2E6F49B2C1BA}"/>
              </a:ext>
            </a:extLst>
          </p:cNvPr>
          <p:cNvSpPr/>
          <p:nvPr/>
        </p:nvSpPr>
        <p:spPr>
          <a:xfrm>
            <a:off x="2073133" y="793904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CD7870D-95EB-4506-441D-90A2A124D750}"/>
              </a:ext>
            </a:extLst>
          </p:cNvPr>
          <p:cNvSpPr/>
          <p:nvPr/>
        </p:nvSpPr>
        <p:spPr>
          <a:xfrm>
            <a:off x="2327766" y="7942096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1496886-F965-4556-CC9F-48CBF5FF5846}"/>
              </a:ext>
            </a:extLst>
          </p:cNvPr>
          <p:cNvSpPr/>
          <p:nvPr/>
        </p:nvSpPr>
        <p:spPr>
          <a:xfrm>
            <a:off x="2578126" y="793904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34216B5-2E29-8A4B-A0FC-3695FB2448E5}"/>
              </a:ext>
            </a:extLst>
          </p:cNvPr>
          <p:cNvSpPr/>
          <p:nvPr/>
        </p:nvSpPr>
        <p:spPr>
          <a:xfrm>
            <a:off x="1571330" y="908050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5BB78C2-A368-D45C-A995-43C49F87B24D}"/>
              </a:ext>
            </a:extLst>
          </p:cNvPr>
          <p:cNvSpPr/>
          <p:nvPr/>
        </p:nvSpPr>
        <p:spPr>
          <a:xfrm>
            <a:off x="1822773" y="908050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F86158B2-A5CB-E0C2-FDF1-7C23532223E8}"/>
              </a:ext>
            </a:extLst>
          </p:cNvPr>
          <p:cNvSpPr/>
          <p:nvPr/>
        </p:nvSpPr>
        <p:spPr>
          <a:xfrm>
            <a:off x="2073133" y="908050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0B04D86D-212C-25C8-1D8D-34377D0A5C1C}"/>
              </a:ext>
            </a:extLst>
          </p:cNvPr>
          <p:cNvSpPr/>
          <p:nvPr/>
        </p:nvSpPr>
        <p:spPr>
          <a:xfrm>
            <a:off x="2327766" y="9083556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D35E1FE-F67C-1D12-6239-9E1D58049DFA}"/>
              </a:ext>
            </a:extLst>
          </p:cNvPr>
          <p:cNvSpPr/>
          <p:nvPr/>
        </p:nvSpPr>
        <p:spPr>
          <a:xfrm>
            <a:off x="2578126" y="9080500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F1CB568-0B42-6ABD-521D-CC2FD6553792}"/>
              </a:ext>
            </a:extLst>
          </p:cNvPr>
          <p:cNvSpPr/>
          <p:nvPr/>
        </p:nvSpPr>
        <p:spPr>
          <a:xfrm>
            <a:off x="1571905" y="9331726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CEDD67BF-028C-50DB-CF9F-2B8130E2C026}"/>
              </a:ext>
            </a:extLst>
          </p:cNvPr>
          <p:cNvSpPr/>
          <p:nvPr/>
        </p:nvSpPr>
        <p:spPr>
          <a:xfrm>
            <a:off x="1823348" y="9331726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8B6D686-ED51-2DB0-A48E-3BB7EE56A9AE}"/>
              </a:ext>
            </a:extLst>
          </p:cNvPr>
          <p:cNvSpPr/>
          <p:nvPr/>
        </p:nvSpPr>
        <p:spPr>
          <a:xfrm>
            <a:off x="2073708" y="9331726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EF5785FA-51E8-F447-483B-1F3B1996BE7F}"/>
              </a:ext>
            </a:extLst>
          </p:cNvPr>
          <p:cNvSpPr/>
          <p:nvPr/>
        </p:nvSpPr>
        <p:spPr>
          <a:xfrm>
            <a:off x="2328341" y="9334782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28E3C2C-BD93-8C9D-4D42-65BE0247AE12}"/>
              </a:ext>
            </a:extLst>
          </p:cNvPr>
          <p:cNvSpPr/>
          <p:nvPr/>
        </p:nvSpPr>
        <p:spPr>
          <a:xfrm>
            <a:off x="2578701" y="9331726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0C9F2084-70EC-8DDF-B242-38683D2FC5FE}"/>
              </a:ext>
            </a:extLst>
          </p:cNvPr>
          <p:cNvSpPr/>
          <p:nvPr/>
        </p:nvSpPr>
        <p:spPr>
          <a:xfrm>
            <a:off x="1571330" y="9592392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6526150-AE3F-D397-777D-4FF8FD0845BF}"/>
              </a:ext>
            </a:extLst>
          </p:cNvPr>
          <p:cNvSpPr/>
          <p:nvPr/>
        </p:nvSpPr>
        <p:spPr>
          <a:xfrm>
            <a:off x="1822773" y="9592392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8662AE7D-D869-98CD-377E-FCFC05B269C7}"/>
              </a:ext>
            </a:extLst>
          </p:cNvPr>
          <p:cNvSpPr/>
          <p:nvPr/>
        </p:nvSpPr>
        <p:spPr>
          <a:xfrm>
            <a:off x="2073133" y="9592392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9E55BA1C-DA27-C8A4-D192-DBC9F2DB9556}"/>
              </a:ext>
            </a:extLst>
          </p:cNvPr>
          <p:cNvSpPr/>
          <p:nvPr/>
        </p:nvSpPr>
        <p:spPr>
          <a:xfrm>
            <a:off x="2327766" y="959544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47DFB82-F775-D28C-8389-D80287522356}"/>
              </a:ext>
            </a:extLst>
          </p:cNvPr>
          <p:cNvSpPr/>
          <p:nvPr/>
        </p:nvSpPr>
        <p:spPr>
          <a:xfrm>
            <a:off x="2578126" y="9592392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396499A-77D8-057A-1991-7EF9F95AD45F}"/>
              </a:ext>
            </a:extLst>
          </p:cNvPr>
          <p:cNvSpPr/>
          <p:nvPr/>
        </p:nvSpPr>
        <p:spPr>
          <a:xfrm>
            <a:off x="1571330" y="985305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10F93A5-A4C2-40FC-52D8-61DFDFC56C61}"/>
              </a:ext>
            </a:extLst>
          </p:cNvPr>
          <p:cNvSpPr/>
          <p:nvPr/>
        </p:nvSpPr>
        <p:spPr>
          <a:xfrm>
            <a:off x="1822773" y="985305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F6934339-80A0-1316-2F35-5C2E2F60BD47}"/>
              </a:ext>
            </a:extLst>
          </p:cNvPr>
          <p:cNvSpPr/>
          <p:nvPr/>
        </p:nvSpPr>
        <p:spPr>
          <a:xfrm>
            <a:off x="2073133" y="985305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547AD99-B06A-E6B2-192B-CBB579D236BB}"/>
              </a:ext>
            </a:extLst>
          </p:cNvPr>
          <p:cNvSpPr/>
          <p:nvPr/>
        </p:nvSpPr>
        <p:spPr>
          <a:xfrm>
            <a:off x="2327766" y="9856114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CA5026A8-C7FA-3A6D-85C6-71A8F4E3CC70}"/>
              </a:ext>
            </a:extLst>
          </p:cNvPr>
          <p:cNvSpPr/>
          <p:nvPr/>
        </p:nvSpPr>
        <p:spPr>
          <a:xfrm>
            <a:off x="2578126" y="9853058"/>
            <a:ext cx="152400" cy="152400"/>
          </a:xfrm>
          <a:prstGeom prst="rect">
            <a:avLst/>
          </a:prstGeom>
          <a:solidFill>
            <a:srgbClr val="F9DF3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2E62AEE8-4531-C1BF-3704-470D06A8D641}"/>
              </a:ext>
            </a:extLst>
          </p:cNvPr>
          <p:cNvSpPr/>
          <p:nvPr/>
        </p:nvSpPr>
        <p:spPr>
          <a:xfrm>
            <a:off x="441288" y="140206"/>
            <a:ext cx="993480" cy="9361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7EBD90AA-5DF9-3404-B533-C2E3B4D36A5D}"/>
              </a:ext>
            </a:extLst>
          </p:cNvPr>
          <p:cNvSpPr/>
          <p:nvPr/>
        </p:nvSpPr>
        <p:spPr>
          <a:xfrm>
            <a:off x="127819" y="1840522"/>
            <a:ext cx="1443511" cy="31755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Rectangle : coins arrondis 165">
            <a:extLst>
              <a:ext uri="{FF2B5EF4-FFF2-40B4-BE49-F238E27FC236}">
                <a16:creationId xmlns:a16="http://schemas.microsoft.com/office/drawing/2014/main" id="{75C02ECB-2C92-00D2-496A-D2741AFE3C9E}"/>
              </a:ext>
            </a:extLst>
          </p:cNvPr>
          <p:cNvSpPr/>
          <p:nvPr/>
        </p:nvSpPr>
        <p:spPr>
          <a:xfrm>
            <a:off x="2008770" y="1845642"/>
            <a:ext cx="3094169" cy="31242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 : coins arrondis 166">
            <a:extLst>
              <a:ext uri="{FF2B5EF4-FFF2-40B4-BE49-F238E27FC236}">
                <a16:creationId xmlns:a16="http://schemas.microsoft.com/office/drawing/2014/main" id="{6610C583-B285-38C9-6E1C-C4B3ED9A3A70}"/>
              </a:ext>
            </a:extLst>
          </p:cNvPr>
          <p:cNvSpPr/>
          <p:nvPr/>
        </p:nvSpPr>
        <p:spPr>
          <a:xfrm>
            <a:off x="5624052" y="1840522"/>
            <a:ext cx="1752453" cy="31242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object 3">
            <a:extLst>
              <a:ext uri="{FF2B5EF4-FFF2-40B4-BE49-F238E27FC236}">
                <a16:creationId xmlns:a16="http://schemas.microsoft.com/office/drawing/2014/main" id="{6223939D-73DE-0D3E-DBF4-BA995578D313}"/>
              </a:ext>
            </a:extLst>
          </p:cNvPr>
          <p:cNvSpPr txBox="1"/>
          <p:nvPr/>
        </p:nvSpPr>
        <p:spPr>
          <a:xfrm>
            <a:off x="257495" y="1308100"/>
            <a:ext cx="7040245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R="5080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fr-FR" sz="1200" spc="-5" dirty="0">
                <a:solidFill>
                  <a:schemeClr val="bg1"/>
                </a:solidFill>
                <a:latin typeface="Calibri"/>
                <a:cs typeface="Calibri"/>
              </a:rPr>
              <a:t> Tel </a:t>
            </a:r>
            <a:r>
              <a:rPr sz="1200" spc="-5" dirty="0">
                <a:solidFill>
                  <a:schemeClr val="bg1"/>
                </a:solidFill>
                <a:latin typeface="Calibri"/>
                <a:cs typeface="Calibri"/>
              </a:rPr>
              <a:t>:</a:t>
            </a:r>
            <a:r>
              <a:rPr sz="12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01 02 03 04 05                      </a:t>
            </a:r>
            <a:r>
              <a:rPr sz="1200" spc="-5" dirty="0" err="1">
                <a:solidFill>
                  <a:schemeClr val="bg1"/>
                </a:solidFill>
                <a:latin typeface="Calibri"/>
                <a:cs typeface="Calibri"/>
              </a:rPr>
              <a:t>Adress</a:t>
            </a:r>
            <a:r>
              <a:rPr lang="fr-FR" sz="1200" spc="-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chemeClr val="bg1"/>
                </a:solidFill>
                <a:latin typeface="Calibri"/>
                <a:cs typeface="Calibri"/>
              </a:rPr>
              <a:t>: </a:t>
            </a: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12 rue de la Réussite 75012 Paris</a:t>
            </a:r>
            <a:r>
              <a:rPr sz="1200" spc="-10" dirty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lang="fr-FR" sz="1200" spc="-10" dirty="0">
                <a:solidFill>
                  <a:schemeClr val="bg1"/>
                </a:solidFill>
                <a:latin typeface="Calibri"/>
                <a:cs typeface="Calibri"/>
              </a:rPr>
              <a:t>      </a:t>
            </a:r>
            <a:r>
              <a:rPr sz="1200" dirty="0">
                <a:solidFill>
                  <a:schemeClr val="bg1"/>
                </a:solidFill>
                <a:latin typeface="Calibri"/>
                <a:cs typeface="Calibri"/>
              </a:rPr>
              <a:t>Email :</a:t>
            </a:r>
            <a:r>
              <a:rPr sz="1200" spc="-9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chemeClr val="bg1"/>
                </a:solidFill>
                <a:latin typeface="Calibri"/>
                <a:cs typeface="Calibri"/>
              </a:rPr>
              <a:t>mail@mail.com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0" name="object 3">
            <a:extLst>
              <a:ext uri="{FF2B5EF4-FFF2-40B4-BE49-F238E27FC236}">
                <a16:creationId xmlns:a16="http://schemas.microsoft.com/office/drawing/2014/main" id="{588BBF1B-E6B6-C5BE-4C2E-7020751FBD28}"/>
              </a:ext>
            </a:extLst>
          </p:cNvPr>
          <p:cNvSpPr txBox="1"/>
          <p:nvPr/>
        </p:nvSpPr>
        <p:spPr>
          <a:xfrm>
            <a:off x="259715" y="2962737"/>
            <a:ext cx="275622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</a:r>
          </a:p>
        </p:txBody>
      </p:sp>
      <p:sp>
        <p:nvSpPr>
          <p:cNvPr id="171" name="object 3">
            <a:extLst>
              <a:ext uri="{FF2B5EF4-FFF2-40B4-BE49-F238E27FC236}">
                <a16:creationId xmlns:a16="http://schemas.microsoft.com/office/drawing/2014/main" id="{7E3115D5-DB16-D636-04E9-1503A9121676}"/>
              </a:ext>
            </a:extLst>
          </p:cNvPr>
          <p:cNvSpPr txBox="1"/>
          <p:nvPr/>
        </p:nvSpPr>
        <p:spPr>
          <a:xfrm>
            <a:off x="3464766" y="2926897"/>
            <a:ext cx="391173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72" name="object 3">
            <a:extLst>
              <a:ext uri="{FF2B5EF4-FFF2-40B4-BE49-F238E27FC236}">
                <a16:creationId xmlns:a16="http://schemas.microsoft.com/office/drawing/2014/main" id="{1FC81556-D569-1890-1B87-05F598AE6649}"/>
              </a:ext>
            </a:extLst>
          </p:cNvPr>
          <p:cNvSpPr txBox="1"/>
          <p:nvPr/>
        </p:nvSpPr>
        <p:spPr>
          <a:xfrm>
            <a:off x="3464766" y="3752010"/>
            <a:ext cx="391173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73" name="object 3">
            <a:extLst>
              <a:ext uri="{FF2B5EF4-FFF2-40B4-BE49-F238E27FC236}">
                <a16:creationId xmlns:a16="http://schemas.microsoft.com/office/drawing/2014/main" id="{74402B77-65C7-40CA-4E11-102B2E7C13E7}"/>
              </a:ext>
            </a:extLst>
          </p:cNvPr>
          <p:cNvSpPr txBox="1"/>
          <p:nvPr/>
        </p:nvSpPr>
        <p:spPr>
          <a:xfrm>
            <a:off x="3452137" y="4573564"/>
            <a:ext cx="391173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74" name="object 3">
            <a:extLst>
              <a:ext uri="{FF2B5EF4-FFF2-40B4-BE49-F238E27FC236}">
                <a16:creationId xmlns:a16="http://schemas.microsoft.com/office/drawing/2014/main" id="{67D0539D-FE09-5F70-CE42-8EC6232D5724}"/>
              </a:ext>
            </a:extLst>
          </p:cNvPr>
          <p:cNvSpPr txBox="1"/>
          <p:nvPr/>
        </p:nvSpPr>
        <p:spPr>
          <a:xfrm>
            <a:off x="3452137" y="5398677"/>
            <a:ext cx="391173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75" name="object 3">
            <a:extLst>
              <a:ext uri="{FF2B5EF4-FFF2-40B4-BE49-F238E27FC236}">
                <a16:creationId xmlns:a16="http://schemas.microsoft.com/office/drawing/2014/main" id="{2710A533-08F0-45C5-D87A-BBE3A3C9E1C8}"/>
              </a:ext>
            </a:extLst>
          </p:cNvPr>
          <p:cNvSpPr txBox="1"/>
          <p:nvPr/>
        </p:nvSpPr>
        <p:spPr>
          <a:xfrm>
            <a:off x="3464766" y="6213607"/>
            <a:ext cx="391173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SOCIETE – VILLE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76" name="object 3">
            <a:extLst>
              <a:ext uri="{FF2B5EF4-FFF2-40B4-BE49-F238E27FC236}">
                <a16:creationId xmlns:a16="http://schemas.microsoft.com/office/drawing/2014/main" id="{9C895A01-8312-37CA-8731-99E2FB78DD14}"/>
              </a:ext>
            </a:extLst>
          </p:cNvPr>
          <p:cNvSpPr txBox="1"/>
          <p:nvPr/>
        </p:nvSpPr>
        <p:spPr>
          <a:xfrm>
            <a:off x="3452136" y="7889492"/>
            <a:ext cx="3911737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UNIVERSITE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77" name="object 3">
            <a:extLst>
              <a:ext uri="{FF2B5EF4-FFF2-40B4-BE49-F238E27FC236}">
                <a16:creationId xmlns:a16="http://schemas.microsoft.com/office/drawing/2014/main" id="{5B9188FC-D26B-E8FE-5068-E138163A4FC7}"/>
              </a:ext>
            </a:extLst>
          </p:cNvPr>
          <p:cNvSpPr txBox="1"/>
          <p:nvPr/>
        </p:nvSpPr>
        <p:spPr>
          <a:xfrm>
            <a:off x="3466463" y="8550736"/>
            <a:ext cx="3911737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UNIVERSITE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78" name="object 3">
            <a:extLst>
              <a:ext uri="{FF2B5EF4-FFF2-40B4-BE49-F238E27FC236}">
                <a16:creationId xmlns:a16="http://schemas.microsoft.com/office/drawing/2014/main" id="{8EA8899F-96FB-0E28-A74F-01525FB893D1}"/>
              </a:ext>
            </a:extLst>
          </p:cNvPr>
          <p:cNvSpPr txBox="1"/>
          <p:nvPr/>
        </p:nvSpPr>
        <p:spPr>
          <a:xfrm>
            <a:off x="3452135" y="9222516"/>
            <a:ext cx="3911737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2013-2014  UNIVERSITE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79" name="object 3">
            <a:extLst>
              <a:ext uri="{FF2B5EF4-FFF2-40B4-BE49-F238E27FC236}">
                <a16:creationId xmlns:a16="http://schemas.microsoft.com/office/drawing/2014/main" id="{C831FF00-322F-DD69-F0D7-05F0338D496D}"/>
              </a:ext>
            </a:extLst>
          </p:cNvPr>
          <p:cNvSpPr txBox="1"/>
          <p:nvPr/>
        </p:nvSpPr>
        <p:spPr>
          <a:xfrm>
            <a:off x="314960" y="5355031"/>
            <a:ext cx="920201" cy="946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Anglais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Allemand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Chinois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Italien</a:t>
            </a:r>
          </a:p>
        </p:txBody>
      </p:sp>
      <p:sp>
        <p:nvSpPr>
          <p:cNvPr id="180" name="object 3">
            <a:extLst>
              <a:ext uri="{FF2B5EF4-FFF2-40B4-BE49-F238E27FC236}">
                <a16:creationId xmlns:a16="http://schemas.microsoft.com/office/drawing/2014/main" id="{54C3886F-8500-8917-33AB-D4FDF596EFCE}"/>
              </a:ext>
            </a:extLst>
          </p:cNvPr>
          <p:cNvSpPr txBox="1"/>
          <p:nvPr/>
        </p:nvSpPr>
        <p:spPr>
          <a:xfrm>
            <a:off x="312172" y="7129194"/>
            <a:ext cx="1261906" cy="946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Leadership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Créatif</a:t>
            </a:r>
          </a:p>
          <a:p>
            <a:pPr fontAlgn="ctr">
              <a:spcAft>
                <a:spcPts val="700"/>
              </a:spcAft>
            </a:pPr>
            <a:r>
              <a:rPr lang="fr-FR" sz="1100" dirty="0" err="1">
                <a:latin typeface="Avenir Book" panose="02000503020000020003" pitchFamily="2" charset="0"/>
              </a:rPr>
              <a:t>Senss</a:t>
            </a:r>
            <a:r>
              <a:rPr lang="fr-FR" sz="1100" dirty="0">
                <a:latin typeface="Avenir Book" panose="02000503020000020003" pitchFamily="2" charset="0"/>
              </a:rPr>
              <a:t> de l’écoute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Sérieux</a:t>
            </a:r>
          </a:p>
        </p:txBody>
      </p:sp>
      <p:sp>
        <p:nvSpPr>
          <p:cNvPr id="181" name="object 3">
            <a:extLst>
              <a:ext uri="{FF2B5EF4-FFF2-40B4-BE49-F238E27FC236}">
                <a16:creationId xmlns:a16="http://schemas.microsoft.com/office/drawing/2014/main" id="{F85AC9B3-E615-621A-1D3A-A3EA295C691E}"/>
              </a:ext>
            </a:extLst>
          </p:cNvPr>
          <p:cNvSpPr txBox="1"/>
          <p:nvPr/>
        </p:nvSpPr>
        <p:spPr>
          <a:xfrm>
            <a:off x="253567" y="9087633"/>
            <a:ext cx="1261906" cy="946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Google </a:t>
            </a:r>
            <a:r>
              <a:rPr lang="fr-FR" sz="1100" dirty="0" err="1">
                <a:latin typeface="Avenir Book" panose="02000503020000020003" pitchFamily="2" charset="0"/>
              </a:rPr>
              <a:t>Adwords</a:t>
            </a:r>
            <a:endParaRPr lang="fr-FR" sz="1100" dirty="0">
              <a:latin typeface="Avenir Book" panose="02000503020000020003" pitchFamily="2" charset="0"/>
            </a:endParaRP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Bing </a:t>
            </a:r>
            <a:r>
              <a:rPr lang="fr-FR" sz="1100" dirty="0" err="1">
                <a:latin typeface="Avenir Book" panose="02000503020000020003" pitchFamily="2" charset="0"/>
              </a:rPr>
              <a:t>Ads</a:t>
            </a:r>
            <a:endParaRPr lang="fr-FR" sz="1100" dirty="0">
              <a:latin typeface="Avenir Book" panose="02000503020000020003" pitchFamily="2" charset="0"/>
            </a:endParaRP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Google </a:t>
            </a:r>
            <a:r>
              <a:rPr lang="fr-FR" sz="1100" dirty="0" err="1">
                <a:latin typeface="Avenir Book" panose="02000503020000020003" pitchFamily="2" charset="0"/>
              </a:rPr>
              <a:t>Adwords</a:t>
            </a:r>
            <a:endParaRPr lang="fr-FR" sz="1100" dirty="0">
              <a:latin typeface="Avenir Book" panose="02000503020000020003" pitchFamily="2" charset="0"/>
            </a:endParaRPr>
          </a:p>
          <a:p>
            <a:pPr fontAlgn="ctr">
              <a:spcAft>
                <a:spcPts val="700"/>
              </a:spcAft>
            </a:pPr>
            <a:r>
              <a:rPr lang="fr-FR" sz="1100" dirty="0">
                <a:latin typeface="Avenir Book" panose="02000503020000020003" pitchFamily="2" charset="0"/>
              </a:rPr>
              <a:t>Logiciel Word</a:t>
            </a:r>
          </a:p>
        </p:txBody>
      </p:sp>
    </p:spTree>
    <p:extLst>
      <p:ext uri="{BB962C8B-B14F-4D97-AF65-F5344CB8AC3E}">
        <p14:creationId xmlns:p14="http://schemas.microsoft.com/office/powerpoint/2010/main" val="72439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05ABC-6BB1-4796-0D72-1CA64463FECC}"/>
              </a:ext>
            </a:extLst>
          </p:cNvPr>
          <p:cNvSpPr/>
          <p:nvPr/>
        </p:nvSpPr>
        <p:spPr>
          <a:xfrm>
            <a:off x="-20973" y="19886"/>
            <a:ext cx="7555378" cy="10691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0A6CD4C-38C1-830A-4280-4DDC37D2F261}"/>
              </a:ext>
            </a:extLst>
          </p:cNvPr>
          <p:cNvSpPr txBox="1">
            <a:spLocks/>
          </p:cNvSpPr>
          <p:nvPr/>
        </p:nvSpPr>
        <p:spPr>
          <a:xfrm>
            <a:off x="1189422" y="1003151"/>
            <a:ext cx="5028453" cy="9354947"/>
          </a:xfrm>
          <a:prstGeom prst="rect">
            <a:avLst/>
          </a:prstGeom>
        </p:spPr>
        <p:txBody>
          <a:bodyPr wrap="square" lIns="0" tIns="0" rIns="0" bIns="0">
            <a:normAutofit fontScale="700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kern="0" dirty="0"/>
              <a:t>Cher(e) Candidat(e)</a:t>
            </a:r>
          </a:p>
          <a:p>
            <a:endParaRPr lang="fr-FR" b="1" kern="0" dirty="0"/>
          </a:p>
          <a:p>
            <a:r>
              <a:rPr lang="fr-FR" b="1" kern="0" dirty="0"/>
              <a:t>Merci d'avoir téléchargé ce modèle sur notre site. Nous espérons qu'il vous aidera à mettre en valeur votre CV.</a:t>
            </a:r>
          </a:p>
          <a:p>
            <a:endParaRPr lang="fr-FR" b="1" kern="0" dirty="0"/>
          </a:p>
          <a:p>
            <a:r>
              <a:rPr lang="fr-FR" kern="0" dirty="0"/>
              <a:t>---------------------------------------------------------------------------------------</a:t>
            </a:r>
          </a:p>
          <a:p>
            <a:endParaRPr lang="fr-FR" kern="0" dirty="0"/>
          </a:p>
          <a:p>
            <a:r>
              <a:rPr lang="fr-FR" kern="0" dirty="0"/>
              <a:t>Besoin de conseils pour rédiger votre CV ou vous préparer pour l’entretien d’embauche ? Consultez nos articles :</a:t>
            </a:r>
          </a:p>
          <a:p>
            <a:endParaRPr lang="fr-FR" kern="0" dirty="0"/>
          </a:p>
          <a:p>
            <a:r>
              <a:rPr lang="fr-FR" kern="0" dirty="0"/>
              <a:t>- </a:t>
            </a:r>
            <a:r>
              <a:rPr lang="fr-FR" kern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 titre du CV : guide pratique + 30 exemples</a:t>
            </a:r>
            <a:endParaRPr lang="fr-FR" kern="0" dirty="0"/>
          </a:p>
          <a:p>
            <a:r>
              <a:rPr lang="fr-FR" kern="0" dirty="0"/>
              <a:t>- </a:t>
            </a:r>
            <a:r>
              <a:rPr lang="fr-FR" kern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 mettre en valeur son expérience professionnelle ?</a:t>
            </a:r>
            <a:endParaRPr lang="fr-FR" kern="0" dirty="0"/>
          </a:p>
          <a:p>
            <a:r>
              <a:rPr lang="fr-FR" kern="0" dirty="0"/>
              <a:t>- </a:t>
            </a:r>
            <a:r>
              <a:rPr lang="fr-FR" kern="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Rédiger une accroche de CV percutante + 9 exemples</a:t>
            </a:r>
            <a:endParaRPr lang="fr-FR" kern="0" dirty="0"/>
          </a:p>
          <a:p>
            <a:r>
              <a:rPr lang="fr-FR" kern="0" dirty="0"/>
              <a:t>- </a:t>
            </a:r>
            <a:r>
              <a:rPr lang="fr-FR" kern="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 7 points clés d'un CV réussi</a:t>
            </a:r>
            <a:endParaRPr lang="fr-FR" kern="0" dirty="0"/>
          </a:p>
          <a:p>
            <a:r>
              <a:rPr lang="fr-FR" kern="0" dirty="0"/>
              <a:t>- Personnalisez votre CV avec </a:t>
            </a:r>
            <a:r>
              <a:rPr lang="fr-FR" kern="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 icônes gratuites</a:t>
            </a:r>
            <a:endParaRPr lang="fr-FR" kern="0" dirty="0"/>
          </a:p>
          <a:p>
            <a:r>
              <a:rPr lang="fr-FR" kern="0" dirty="0"/>
              <a:t>- Bien </a:t>
            </a:r>
            <a:r>
              <a:rPr lang="fr-FR" kern="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préparer son entretien </a:t>
            </a:r>
            <a:endParaRPr lang="fr-FR" kern="0" dirty="0"/>
          </a:p>
          <a:p>
            <a:endParaRPr lang="fr-FR" kern="0" dirty="0"/>
          </a:p>
          <a:p>
            <a:r>
              <a:rPr lang="fr-FR" kern="0" dirty="0"/>
              <a:t>Nous proposons également plusieurs centaines d'exemples de lettres de motivation classées par métier et des modèles pour les mettre en forme.</a:t>
            </a:r>
          </a:p>
          <a:p>
            <a:endParaRPr lang="fr-FR" kern="0" dirty="0"/>
          </a:p>
          <a:p>
            <a:r>
              <a:rPr lang="fr-FR" kern="0" dirty="0"/>
              <a:t>- </a:t>
            </a:r>
            <a:r>
              <a:rPr lang="fr-FR" kern="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1200 exemples de lettres de motivation </a:t>
            </a:r>
            <a:endParaRPr lang="fr-FR" kern="0" dirty="0"/>
          </a:p>
          <a:p>
            <a:r>
              <a:rPr lang="fr-FR" kern="0" dirty="0"/>
              <a:t>- </a:t>
            </a:r>
            <a:r>
              <a:rPr lang="fr-FR" kern="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 modèles de </a:t>
            </a:r>
            <a:r>
              <a:rPr lang="fr-FR" kern="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courrier</a:t>
            </a:r>
            <a:endParaRPr lang="fr-FR" kern="0" dirty="0"/>
          </a:p>
          <a:p>
            <a:r>
              <a:rPr lang="fr-FR" kern="0" dirty="0"/>
              <a:t>- Tous nos conseils </a:t>
            </a:r>
            <a:r>
              <a:rPr lang="fr-FR" kern="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rédiger une lettre efficace </a:t>
            </a:r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r>
              <a:rPr lang="fr-FR" kern="0" dirty="0"/>
              <a:t>Nous vous souhaitons bonne chance dans vos recherches et vos entretiens </a:t>
            </a:r>
            <a:r>
              <a:rPr lang="fr-FR" kern="0" dirty="0">
                <a:sym typeface="Wingdings" pitchFamily="2" charset="2"/>
              </a:rPr>
              <a:t> </a:t>
            </a:r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r>
              <a:rPr lang="fr-FR" kern="0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endParaRPr lang="fr-FR" kern="0" dirty="0"/>
          </a:p>
          <a:p>
            <a:pPr algn="ctr"/>
            <a:r>
              <a:rPr lang="fr-FR" kern="0" dirty="0"/>
              <a:t>----------------</a:t>
            </a:r>
          </a:p>
          <a:p>
            <a:r>
              <a:rPr lang="fr-FR" sz="2099" kern="0" dirty="0"/>
              <a:t>Copyright : Les contenus diffusés sur notre site (modèles de CV, modèles de lettre, articles ...) sont la propriété de </a:t>
            </a:r>
            <a:r>
              <a:rPr lang="fr-FR" sz="2099" kern="0" dirty="0" err="1"/>
              <a:t>creeruncv.com</a:t>
            </a:r>
            <a:r>
              <a:rPr lang="fr-FR" sz="2099" kern="0" dirty="0"/>
              <a:t>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kern="0" dirty="0"/>
            </a:br>
            <a:r>
              <a:rPr lang="fr-FR" sz="2099" kern="0" dirty="0"/>
              <a:t>Disclaimer : Les modèles disponibles sur notre site fournis "en l'état" et sans garantie.</a:t>
            </a:r>
          </a:p>
          <a:p>
            <a:endParaRPr lang="fr-FR" sz="2446" kern="0" dirty="0"/>
          </a:p>
          <a:p>
            <a:pPr algn="ctr"/>
            <a:r>
              <a:rPr lang="fr-FR" sz="2446" kern="0" dirty="0" err="1"/>
              <a:t>Créeruncv.com</a:t>
            </a:r>
            <a:r>
              <a:rPr lang="fr-FR" sz="2446" kern="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5534925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670</Words>
  <Application>Microsoft Macintosh PowerPoint</Application>
  <PresentationFormat>Personnalisé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</cp:revision>
  <dcterms:created xsi:type="dcterms:W3CDTF">2022-07-28T15:40:06Z</dcterms:created>
  <dcterms:modified xsi:type="dcterms:W3CDTF">2022-07-28T15:49:54Z</dcterms:modified>
</cp:coreProperties>
</file>