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2"/>
    <p:restoredTop sz="94606"/>
  </p:normalViewPr>
  <p:slideViewPr>
    <p:cSldViewPr>
      <p:cViewPr>
        <p:scale>
          <a:sx n="144" d="100"/>
          <a:sy n="144" d="100"/>
        </p:scale>
        <p:origin x="3480" y="-24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10692003"/>
                </a:moveTo>
                <a:lnTo>
                  <a:pt x="7560068" y="10692003"/>
                </a:lnTo>
                <a:lnTo>
                  <a:pt x="7560068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7560309" cy="2295525"/>
          </a:xfrm>
          <a:custGeom>
            <a:avLst/>
            <a:gdLst/>
            <a:ahLst/>
            <a:cxnLst/>
            <a:rect l="l" t="t" r="r" b="b"/>
            <a:pathLst>
              <a:path w="7560309" h="2295525">
                <a:moveTo>
                  <a:pt x="3760800" y="0"/>
                </a:moveTo>
                <a:lnTo>
                  <a:pt x="0" y="0"/>
                </a:lnTo>
                <a:lnTo>
                  <a:pt x="0" y="1698167"/>
                </a:lnTo>
                <a:lnTo>
                  <a:pt x="3832352" y="2295067"/>
                </a:lnTo>
                <a:lnTo>
                  <a:pt x="6334683" y="2295067"/>
                </a:lnTo>
                <a:lnTo>
                  <a:pt x="6291064" y="2274270"/>
                </a:lnTo>
                <a:lnTo>
                  <a:pt x="6248942" y="2250959"/>
                </a:lnTo>
                <a:lnTo>
                  <a:pt x="6208415" y="2225231"/>
                </a:lnTo>
                <a:lnTo>
                  <a:pt x="6169581" y="2197185"/>
                </a:lnTo>
                <a:lnTo>
                  <a:pt x="6132540" y="2166918"/>
                </a:lnTo>
                <a:lnTo>
                  <a:pt x="6097389" y="2134529"/>
                </a:lnTo>
                <a:lnTo>
                  <a:pt x="6064226" y="2100115"/>
                </a:lnTo>
                <a:lnTo>
                  <a:pt x="6033151" y="2063775"/>
                </a:lnTo>
                <a:lnTo>
                  <a:pt x="6004262" y="2025606"/>
                </a:lnTo>
                <a:lnTo>
                  <a:pt x="5977656" y="1985706"/>
                </a:lnTo>
                <a:lnTo>
                  <a:pt x="5953434" y="1944174"/>
                </a:lnTo>
                <a:lnTo>
                  <a:pt x="5931692" y="1901107"/>
                </a:lnTo>
                <a:lnTo>
                  <a:pt x="5912530" y="1856603"/>
                </a:lnTo>
                <a:lnTo>
                  <a:pt x="5896046" y="1810760"/>
                </a:lnTo>
                <a:lnTo>
                  <a:pt x="5882338" y="1763677"/>
                </a:lnTo>
                <a:lnTo>
                  <a:pt x="5871505" y="1715450"/>
                </a:lnTo>
                <a:lnTo>
                  <a:pt x="5863645" y="1666179"/>
                </a:lnTo>
                <a:lnTo>
                  <a:pt x="5858857" y="1615961"/>
                </a:lnTo>
                <a:lnTo>
                  <a:pt x="5857240" y="1564894"/>
                </a:lnTo>
                <a:lnTo>
                  <a:pt x="5858698" y="1516378"/>
                </a:lnTo>
                <a:lnTo>
                  <a:pt x="5863016" y="1468622"/>
                </a:lnTo>
                <a:lnTo>
                  <a:pt x="5870111" y="1421710"/>
                </a:lnTo>
                <a:lnTo>
                  <a:pt x="5879899" y="1375725"/>
                </a:lnTo>
                <a:lnTo>
                  <a:pt x="5892294" y="1330751"/>
                </a:lnTo>
                <a:lnTo>
                  <a:pt x="5907214" y="1286873"/>
                </a:lnTo>
                <a:lnTo>
                  <a:pt x="5924573" y="1244174"/>
                </a:lnTo>
                <a:lnTo>
                  <a:pt x="5944289" y="1202739"/>
                </a:lnTo>
                <a:lnTo>
                  <a:pt x="5966276" y="1162652"/>
                </a:lnTo>
                <a:lnTo>
                  <a:pt x="5990451" y="1123996"/>
                </a:lnTo>
                <a:lnTo>
                  <a:pt x="6016730" y="1086856"/>
                </a:lnTo>
                <a:lnTo>
                  <a:pt x="6045028" y="1051315"/>
                </a:lnTo>
                <a:lnTo>
                  <a:pt x="6075262" y="1017459"/>
                </a:lnTo>
                <a:lnTo>
                  <a:pt x="6107347" y="985370"/>
                </a:lnTo>
                <a:lnTo>
                  <a:pt x="6141199" y="955133"/>
                </a:lnTo>
                <a:lnTo>
                  <a:pt x="6176735" y="926832"/>
                </a:lnTo>
                <a:lnTo>
                  <a:pt x="6213870" y="900552"/>
                </a:lnTo>
                <a:lnTo>
                  <a:pt x="6252520" y="876375"/>
                </a:lnTo>
                <a:lnTo>
                  <a:pt x="6292601" y="854386"/>
                </a:lnTo>
                <a:lnTo>
                  <a:pt x="6334029" y="834670"/>
                </a:lnTo>
                <a:lnTo>
                  <a:pt x="6376719" y="817309"/>
                </a:lnTo>
                <a:lnTo>
                  <a:pt x="6420588" y="802389"/>
                </a:lnTo>
                <a:lnTo>
                  <a:pt x="6465552" y="789993"/>
                </a:lnTo>
                <a:lnTo>
                  <a:pt x="6511527" y="780206"/>
                </a:lnTo>
                <a:lnTo>
                  <a:pt x="6558428" y="773110"/>
                </a:lnTo>
                <a:lnTo>
                  <a:pt x="6606171" y="768792"/>
                </a:lnTo>
                <a:lnTo>
                  <a:pt x="6654673" y="767334"/>
                </a:lnTo>
                <a:lnTo>
                  <a:pt x="7560056" y="767334"/>
                </a:lnTo>
                <a:lnTo>
                  <a:pt x="7560056" y="660400"/>
                </a:lnTo>
                <a:lnTo>
                  <a:pt x="3760800" y="0"/>
                </a:lnTo>
                <a:close/>
              </a:path>
              <a:path w="7560309" h="2295525">
                <a:moveTo>
                  <a:pt x="7560056" y="767334"/>
                </a:moveTo>
                <a:lnTo>
                  <a:pt x="6654673" y="767334"/>
                </a:lnTo>
                <a:lnTo>
                  <a:pt x="6703174" y="768792"/>
                </a:lnTo>
                <a:lnTo>
                  <a:pt x="6750917" y="773110"/>
                </a:lnTo>
                <a:lnTo>
                  <a:pt x="6797818" y="780206"/>
                </a:lnTo>
                <a:lnTo>
                  <a:pt x="6843793" y="789993"/>
                </a:lnTo>
                <a:lnTo>
                  <a:pt x="6888757" y="802389"/>
                </a:lnTo>
                <a:lnTo>
                  <a:pt x="6932626" y="817309"/>
                </a:lnTo>
                <a:lnTo>
                  <a:pt x="6975316" y="834670"/>
                </a:lnTo>
                <a:lnTo>
                  <a:pt x="7016744" y="854386"/>
                </a:lnTo>
                <a:lnTo>
                  <a:pt x="7056825" y="876375"/>
                </a:lnTo>
                <a:lnTo>
                  <a:pt x="7095475" y="900552"/>
                </a:lnTo>
                <a:lnTo>
                  <a:pt x="7132610" y="926832"/>
                </a:lnTo>
                <a:lnTo>
                  <a:pt x="7168146" y="955133"/>
                </a:lnTo>
                <a:lnTo>
                  <a:pt x="7201998" y="985370"/>
                </a:lnTo>
                <a:lnTo>
                  <a:pt x="7234083" y="1017459"/>
                </a:lnTo>
                <a:lnTo>
                  <a:pt x="7264317" y="1051315"/>
                </a:lnTo>
                <a:lnTo>
                  <a:pt x="7292615" y="1086856"/>
                </a:lnTo>
                <a:lnTo>
                  <a:pt x="7318894" y="1123996"/>
                </a:lnTo>
                <a:lnTo>
                  <a:pt x="7343069" y="1162652"/>
                </a:lnTo>
                <a:lnTo>
                  <a:pt x="7365056" y="1202739"/>
                </a:lnTo>
                <a:lnTo>
                  <a:pt x="7384772" y="1244174"/>
                </a:lnTo>
                <a:lnTo>
                  <a:pt x="7402131" y="1286873"/>
                </a:lnTo>
                <a:lnTo>
                  <a:pt x="7417051" y="1330751"/>
                </a:lnTo>
                <a:lnTo>
                  <a:pt x="7429446" y="1375725"/>
                </a:lnTo>
                <a:lnTo>
                  <a:pt x="7439234" y="1421710"/>
                </a:lnTo>
                <a:lnTo>
                  <a:pt x="7446329" y="1468622"/>
                </a:lnTo>
                <a:lnTo>
                  <a:pt x="7450647" y="1516378"/>
                </a:lnTo>
                <a:lnTo>
                  <a:pt x="7452106" y="1564894"/>
                </a:lnTo>
                <a:lnTo>
                  <a:pt x="7450488" y="1615961"/>
                </a:lnTo>
                <a:lnTo>
                  <a:pt x="7445699" y="1666179"/>
                </a:lnTo>
                <a:lnTo>
                  <a:pt x="7437839" y="1715450"/>
                </a:lnTo>
                <a:lnTo>
                  <a:pt x="7427005" y="1763677"/>
                </a:lnTo>
                <a:lnTo>
                  <a:pt x="7413297" y="1810760"/>
                </a:lnTo>
                <a:lnTo>
                  <a:pt x="7396812" y="1856603"/>
                </a:lnTo>
                <a:lnTo>
                  <a:pt x="7377649" y="1901107"/>
                </a:lnTo>
                <a:lnTo>
                  <a:pt x="7355906" y="1944174"/>
                </a:lnTo>
                <a:lnTo>
                  <a:pt x="7331683" y="1985706"/>
                </a:lnTo>
                <a:lnTo>
                  <a:pt x="7305077" y="2025606"/>
                </a:lnTo>
                <a:lnTo>
                  <a:pt x="7276186" y="2063775"/>
                </a:lnTo>
                <a:lnTo>
                  <a:pt x="7245110" y="2100115"/>
                </a:lnTo>
                <a:lnTo>
                  <a:pt x="7211947" y="2134529"/>
                </a:lnTo>
                <a:lnTo>
                  <a:pt x="7176795" y="2166918"/>
                </a:lnTo>
                <a:lnTo>
                  <a:pt x="7139752" y="2197185"/>
                </a:lnTo>
                <a:lnTo>
                  <a:pt x="7100918" y="2225231"/>
                </a:lnTo>
                <a:lnTo>
                  <a:pt x="7060390" y="2250959"/>
                </a:lnTo>
                <a:lnTo>
                  <a:pt x="7018268" y="2274270"/>
                </a:lnTo>
                <a:lnTo>
                  <a:pt x="6974649" y="2295067"/>
                </a:lnTo>
                <a:lnTo>
                  <a:pt x="7560056" y="2295067"/>
                </a:lnTo>
                <a:lnTo>
                  <a:pt x="7560056" y="767334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3014" y="-27330"/>
            <a:ext cx="4387215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>
            <a:extLst>
              <a:ext uri="{FF2B5EF4-FFF2-40B4-BE49-F238E27FC236}">
                <a16:creationId xmlns:a16="http://schemas.microsoft.com/office/drawing/2014/main" id="{23C111AB-90CF-734F-B610-BC9A57B99746}"/>
              </a:ext>
            </a:extLst>
          </p:cNvPr>
          <p:cNvSpPr/>
          <p:nvPr/>
        </p:nvSpPr>
        <p:spPr>
          <a:xfrm>
            <a:off x="0" y="2712071"/>
            <a:ext cx="2912898" cy="7981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bject 2"/>
          <p:cNvSpPr txBox="1"/>
          <p:nvPr/>
        </p:nvSpPr>
        <p:spPr>
          <a:xfrm>
            <a:off x="326355" y="2387285"/>
            <a:ext cx="15062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2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Tel </a:t>
            </a:r>
            <a:r>
              <a:rPr sz="12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:</a:t>
            </a:r>
            <a:r>
              <a:rPr sz="1200" spc="-95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01 02 03 04 05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45500" y="2387285"/>
            <a:ext cx="32766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Adress</a:t>
            </a:r>
            <a:r>
              <a:rPr lang="fr-FR" sz="12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: 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12 Rue de la Réussite 75012 Paris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98420" y="2368563"/>
            <a:ext cx="17221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Email :</a:t>
            </a:r>
            <a:r>
              <a:rPr sz="1200" spc="-9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mail@mail.com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3014" y="-27330"/>
            <a:ext cx="5957436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pc="275" dirty="0"/>
              <a:t>Valentin </a:t>
            </a:r>
            <a:r>
              <a:rPr b="1" spc="365" dirty="0">
                <a:latin typeface="Calibri"/>
                <a:cs typeface="Calibri"/>
              </a:rPr>
              <a:t>DOE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3014" y="1007123"/>
            <a:ext cx="54190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en quelques lignes vos compétences clés pour le poste et vos objectifs de carrière. Vous pouvez les mettre en forme à l’aide de puces ou les laisser sous forme de texte plein. </a:t>
            </a:r>
          </a:p>
        </p:txBody>
      </p:sp>
      <p:sp>
        <p:nvSpPr>
          <p:cNvPr id="10" name="object 10"/>
          <p:cNvSpPr/>
          <p:nvPr/>
        </p:nvSpPr>
        <p:spPr>
          <a:xfrm>
            <a:off x="5996825" y="901560"/>
            <a:ext cx="1315631" cy="1326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20735" y="24049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25935" y="24049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39629" y="50800"/>
            <a:ext cx="3720465" cy="457200"/>
          </a:xfrm>
          <a:custGeom>
            <a:avLst/>
            <a:gdLst/>
            <a:ahLst/>
            <a:cxnLst/>
            <a:rect l="l" t="t" r="r" b="b"/>
            <a:pathLst>
              <a:path w="3720465" h="457200">
                <a:moveTo>
                  <a:pt x="3720426" y="457200"/>
                </a:moveTo>
                <a:lnTo>
                  <a:pt x="0" y="0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863953"/>
            <a:ext cx="3636010" cy="364490"/>
          </a:xfrm>
          <a:custGeom>
            <a:avLst/>
            <a:gdLst/>
            <a:ahLst/>
            <a:cxnLst/>
            <a:rect l="l" t="t" r="r" b="b"/>
            <a:pathLst>
              <a:path w="3636010" h="364489">
                <a:moveTo>
                  <a:pt x="0" y="0"/>
                </a:moveTo>
                <a:lnTo>
                  <a:pt x="3635603" y="364159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4CA3A33-AA4C-B246-9B5E-6F3B73BFBAA4}"/>
              </a:ext>
            </a:extLst>
          </p:cNvPr>
          <p:cNvCxnSpPr>
            <a:cxnSpLocks/>
          </p:cNvCxnSpPr>
          <p:nvPr/>
        </p:nvCxnSpPr>
        <p:spPr>
          <a:xfrm>
            <a:off x="3223623" y="7793815"/>
            <a:ext cx="0" cy="236892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63D016C-87E7-8541-AA7F-9B9D1A2A5C56}"/>
              </a:ext>
            </a:extLst>
          </p:cNvPr>
          <p:cNvCxnSpPr>
            <a:cxnSpLocks/>
          </p:cNvCxnSpPr>
          <p:nvPr/>
        </p:nvCxnSpPr>
        <p:spPr>
          <a:xfrm>
            <a:off x="3236591" y="3285218"/>
            <a:ext cx="0" cy="358478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au 13">
            <a:extLst>
              <a:ext uri="{FF2B5EF4-FFF2-40B4-BE49-F238E27FC236}">
                <a16:creationId xmlns:a16="http://schemas.microsoft.com/office/drawing/2014/main" id="{BD6EB32E-56FC-FA4E-B095-0E9D62DFA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87486"/>
              </p:ext>
            </p:extLst>
          </p:nvPr>
        </p:nvGraphicFramePr>
        <p:xfrm>
          <a:off x="3491225" y="3375509"/>
          <a:ext cx="3881883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SOCIETE – VILLE</a:t>
                      </a:r>
                      <a:r>
                        <a:rPr lang="fr-FR" sz="1100" b="0" i="0" baseline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- </a:t>
                      </a: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Titre du poste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Décrivez ici les fonctions que vous avez occupé. Décrivez également vos missions, le nombre de personne que vous avez encadrez 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SOCIETE – VILLE</a:t>
                      </a:r>
                      <a:r>
                        <a:rPr lang="fr-FR" sz="1100" b="0" i="0" baseline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- </a:t>
                      </a: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Titre du poste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Décrivez ici les fonctions que vous avez occupé. Décrivez également vos missions, le nombre de personne que vous avez encadrez 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SOCIETE – VILLE</a:t>
                      </a:r>
                      <a:r>
                        <a:rPr lang="fr-FR" sz="1100" b="0" i="0" baseline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- </a:t>
                      </a: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Titre du poste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Décrivez ici les fonctions que vous avez occupé. Décrivez également vos missions, le nombre de personne que vous avez encadrez 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SOCIETE – VILLE</a:t>
                      </a:r>
                      <a:r>
                        <a:rPr lang="fr-FR" sz="1100" b="0" i="0" baseline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- </a:t>
                      </a: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Titre du poste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Décrivez ici les fonctions que vous avez occupé. Décrivez également vos missions, le nombre de personne que vous avez encadrez 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ZoneTexte 26">
            <a:extLst>
              <a:ext uri="{FF2B5EF4-FFF2-40B4-BE49-F238E27FC236}">
                <a16:creationId xmlns:a16="http://schemas.microsoft.com/office/drawing/2014/main" id="{130CD9CD-460A-6A47-B573-2DD20BB51740}"/>
              </a:ext>
            </a:extLst>
          </p:cNvPr>
          <p:cNvSpPr txBox="1"/>
          <p:nvPr/>
        </p:nvSpPr>
        <p:spPr>
          <a:xfrm>
            <a:off x="3275963" y="2932961"/>
            <a:ext cx="3554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EXPERIENCES PROFESSIONNELLES</a:t>
            </a:r>
          </a:p>
        </p:txBody>
      </p:sp>
      <p:graphicFrame>
        <p:nvGraphicFramePr>
          <p:cNvPr id="28" name="Tableau 13">
            <a:extLst>
              <a:ext uri="{FF2B5EF4-FFF2-40B4-BE49-F238E27FC236}">
                <a16:creationId xmlns:a16="http://schemas.microsoft.com/office/drawing/2014/main" id="{82B3B8E1-E79B-7F4A-A330-847D3AE08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875646"/>
              </p:ext>
            </p:extLst>
          </p:nvPr>
        </p:nvGraphicFramePr>
        <p:xfrm>
          <a:off x="3478257" y="7858463"/>
          <a:ext cx="3618119" cy="2487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8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UNIVERSITE</a:t>
                      </a:r>
                      <a:r>
                        <a:rPr lang="fr-FR" sz="1100" b="0" i="0" baseline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- </a:t>
                      </a: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Titre du diplôme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Décrivez en une ligne les objectifs et les spécialités de cette formation. Inscrivez votre mention si vous en avez eu une.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UNIVERSITE</a:t>
                      </a:r>
                      <a:r>
                        <a:rPr lang="fr-FR" sz="1100" b="0" i="0" baseline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-</a:t>
                      </a:r>
                      <a:r>
                        <a:rPr lang="fr-FR" sz="1100" b="0" i="0" baseline="0" dirty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Titre du diplôme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Décrivez en une ligne les objectifs et les spécialités de cette formation. Inscrivez votre mention si vous en avez eu une.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UNIVERSITE</a:t>
                      </a:r>
                      <a:r>
                        <a:rPr lang="fr-FR" sz="1100" b="0" i="0" baseline="0" dirty="0">
                          <a:solidFill>
                            <a:srgbClr val="C0000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- </a:t>
                      </a: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Titre du diplôme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Décrivez en une ligne les objectifs et les spécialités de cette formation. Inscrivez votre mention si vous en avez eu une.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5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50678116"/>
                  </a:ext>
                </a:extLst>
              </a:tr>
            </a:tbl>
          </a:graphicData>
        </a:graphic>
      </p:graphicFrame>
      <p:sp>
        <p:nvSpPr>
          <p:cNvPr id="29" name="ZoneTexte 28">
            <a:extLst>
              <a:ext uri="{FF2B5EF4-FFF2-40B4-BE49-F238E27FC236}">
                <a16:creationId xmlns:a16="http://schemas.microsoft.com/office/drawing/2014/main" id="{11D25B97-0956-EB4D-9FBE-0E0FCEFC335E}"/>
              </a:ext>
            </a:extLst>
          </p:cNvPr>
          <p:cNvSpPr txBox="1"/>
          <p:nvPr/>
        </p:nvSpPr>
        <p:spPr>
          <a:xfrm>
            <a:off x="3236591" y="7281597"/>
            <a:ext cx="1405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FORMATION</a:t>
            </a:r>
          </a:p>
        </p:txBody>
      </p:sp>
      <p:sp>
        <p:nvSpPr>
          <p:cNvPr id="30" name="Dodécagone 29">
            <a:extLst>
              <a:ext uri="{FF2B5EF4-FFF2-40B4-BE49-F238E27FC236}">
                <a16:creationId xmlns:a16="http://schemas.microsoft.com/office/drawing/2014/main" id="{27444719-89C5-B844-9868-2467A3D95849}"/>
              </a:ext>
            </a:extLst>
          </p:cNvPr>
          <p:cNvSpPr/>
          <p:nvPr/>
        </p:nvSpPr>
        <p:spPr>
          <a:xfrm>
            <a:off x="3063237" y="3688579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31" name="Dodécagone 30">
            <a:extLst>
              <a:ext uri="{FF2B5EF4-FFF2-40B4-BE49-F238E27FC236}">
                <a16:creationId xmlns:a16="http://schemas.microsoft.com/office/drawing/2014/main" id="{48438755-49C1-AE44-BE60-966B27A60D19}"/>
              </a:ext>
            </a:extLst>
          </p:cNvPr>
          <p:cNvSpPr/>
          <p:nvPr/>
        </p:nvSpPr>
        <p:spPr>
          <a:xfrm>
            <a:off x="3063237" y="4530234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32" name="Dodécagone 31">
            <a:extLst>
              <a:ext uri="{FF2B5EF4-FFF2-40B4-BE49-F238E27FC236}">
                <a16:creationId xmlns:a16="http://schemas.microsoft.com/office/drawing/2014/main" id="{804118F5-0444-2D46-BAB5-48376AFC9080}"/>
              </a:ext>
            </a:extLst>
          </p:cNvPr>
          <p:cNvSpPr/>
          <p:nvPr/>
        </p:nvSpPr>
        <p:spPr>
          <a:xfrm>
            <a:off x="3063237" y="5324500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33" name="Dodécagone 32">
            <a:extLst>
              <a:ext uri="{FF2B5EF4-FFF2-40B4-BE49-F238E27FC236}">
                <a16:creationId xmlns:a16="http://schemas.microsoft.com/office/drawing/2014/main" id="{7D2B3542-4DE1-C04A-B856-88F713DF2E70}"/>
              </a:ext>
            </a:extLst>
          </p:cNvPr>
          <p:cNvSpPr/>
          <p:nvPr/>
        </p:nvSpPr>
        <p:spPr>
          <a:xfrm>
            <a:off x="3063237" y="6126988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34" name="Dodécagone 33">
            <a:extLst>
              <a:ext uri="{FF2B5EF4-FFF2-40B4-BE49-F238E27FC236}">
                <a16:creationId xmlns:a16="http://schemas.microsoft.com/office/drawing/2014/main" id="{33AC4FDF-81BC-5246-BD30-CEFE0A00F74E}"/>
              </a:ext>
            </a:extLst>
          </p:cNvPr>
          <p:cNvSpPr/>
          <p:nvPr/>
        </p:nvSpPr>
        <p:spPr>
          <a:xfrm>
            <a:off x="3050269" y="8148930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35" name="Dodécagone 34">
            <a:extLst>
              <a:ext uri="{FF2B5EF4-FFF2-40B4-BE49-F238E27FC236}">
                <a16:creationId xmlns:a16="http://schemas.microsoft.com/office/drawing/2014/main" id="{3758C85C-2B7D-CF4E-982E-F59093B69EFD}"/>
              </a:ext>
            </a:extLst>
          </p:cNvPr>
          <p:cNvSpPr/>
          <p:nvPr/>
        </p:nvSpPr>
        <p:spPr>
          <a:xfrm>
            <a:off x="3050269" y="8930641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D7EF0471-49BB-F84E-A54A-F00D06C7A212}"/>
              </a:ext>
            </a:extLst>
          </p:cNvPr>
          <p:cNvSpPr txBox="1"/>
          <p:nvPr/>
        </p:nvSpPr>
        <p:spPr>
          <a:xfrm>
            <a:off x="195416" y="6990567"/>
            <a:ext cx="2121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COMPETENCES PERSO</a:t>
            </a:r>
          </a:p>
        </p:txBody>
      </p:sp>
      <p:graphicFrame>
        <p:nvGraphicFramePr>
          <p:cNvPr id="37" name="Tableau 36">
            <a:extLst>
              <a:ext uri="{FF2B5EF4-FFF2-40B4-BE49-F238E27FC236}">
                <a16:creationId xmlns:a16="http://schemas.microsoft.com/office/drawing/2014/main" id="{96E004DA-1A78-464A-985A-02DEE0145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897856"/>
              </p:ext>
            </p:extLst>
          </p:nvPr>
        </p:nvGraphicFramePr>
        <p:xfrm>
          <a:off x="195416" y="7424171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Créatif</a:t>
                      </a: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 de l’écoute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Sérieux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" name="ZoneTexte 37">
            <a:extLst>
              <a:ext uri="{FF2B5EF4-FFF2-40B4-BE49-F238E27FC236}">
                <a16:creationId xmlns:a16="http://schemas.microsoft.com/office/drawing/2014/main" id="{A9A76213-4D8D-A443-AF60-7AC4CBFB7118}"/>
              </a:ext>
            </a:extLst>
          </p:cNvPr>
          <p:cNvSpPr txBox="1"/>
          <p:nvPr/>
        </p:nvSpPr>
        <p:spPr>
          <a:xfrm>
            <a:off x="195416" y="8766174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COMPETENCES CLES</a:t>
            </a:r>
          </a:p>
        </p:txBody>
      </p:sp>
      <p:graphicFrame>
        <p:nvGraphicFramePr>
          <p:cNvPr id="39" name="Tableau 38">
            <a:extLst>
              <a:ext uri="{FF2B5EF4-FFF2-40B4-BE49-F238E27FC236}">
                <a16:creationId xmlns:a16="http://schemas.microsoft.com/office/drawing/2014/main" id="{948D138A-2026-7242-B16A-05563E6005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186202"/>
              </p:ext>
            </p:extLst>
          </p:nvPr>
        </p:nvGraphicFramePr>
        <p:xfrm>
          <a:off x="195416" y="9248977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Logiciel Word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0" name="Ellipse 39">
            <a:extLst>
              <a:ext uri="{FF2B5EF4-FFF2-40B4-BE49-F238E27FC236}">
                <a16:creationId xmlns:a16="http://schemas.microsoft.com/office/drawing/2014/main" id="{D9D24C5A-E440-504B-9516-09A2413BCFAF}"/>
              </a:ext>
            </a:extLst>
          </p:cNvPr>
          <p:cNvSpPr/>
          <p:nvPr/>
        </p:nvSpPr>
        <p:spPr>
          <a:xfrm>
            <a:off x="1466931" y="7477745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0A497F74-7771-3149-87A8-19F4CF2703D3}"/>
              </a:ext>
            </a:extLst>
          </p:cNvPr>
          <p:cNvSpPr/>
          <p:nvPr/>
        </p:nvSpPr>
        <p:spPr>
          <a:xfrm>
            <a:off x="1694282" y="747777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F0C4E9CA-7A54-2E4B-8F5B-869C0A41E416}"/>
              </a:ext>
            </a:extLst>
          </p:cNvPr>
          <p:cNvSpPr/>
          <p:nvPr/>
        </p:nvSpPr>
        <p:spPr>
          <a:xfrm>
            <a:off x="1921633" y="7477745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CBF1020A-D0E4-904F-B47E-C50FE44909A0}"/>
              </a:ext>
            </a:extLst>
          </p:cNvPr>
          <p:cNvSpPr/>
          <p:nvPr/>
        </p:nvSpPr>
        <p:spPr>
          <a:xfrm>
            <a:off x="2148984" y="7482438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ED2FB735-507C-9244-A80F-2E3698A2A9B2}"/>
              </a:ext>
            </a:extLst>
          </p:cNvPr>
          <p:cNvSpPr/>
          <p:nvPr/>
        </p:nvSpPr>
        <p:spPr>
          <a:xfrm>
            <a:off x="2376335" y="7480941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77AA597C-FC6E-2242-A379-F3124464C4B8}"/>
              </a:ext>
            </a:extLst>
          </p:cNvPr>
          <p:cNvSpPr/>
          <p:nvPr/>
        </p:nvSpPr>
        <p:spPr>
          <a:xfrm>
            <a:off x="1466931" y="7723947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4E794E80-E4D6-424B-9ECA-233C86DA584C}"/>
              </a:ext>
            </a:extLst>
          </p:cNvPr>
          <p:cNvSpPr/>
          <p:nvPr/>
        </p:nvSpPr>
        <p:spPr>
          <a:xfrm>
            <a:off x="1694282" y="7723974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A8E9ABF7-53BD-194A-89DA-56A06E7E1316}"/>
              </a:ext>
            </a:extLst>
          </p:cNvPr>
          <p:cNvSpPr/>
          <p:nvPr/>
        </p:nvSpPr>
        <p:spPr>
          <a:xfrm>
            <a:off x="1921633" y="7723947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5D3248C7-8E52-AD43-A27A-34DF64B97047}"/>
              </a:ext>
            </a:extLst>
          </p:cNvPr>
          <p:cNvSpPr/>
          <p:nvPr/>
        </p:nvSpPr>
        <p:spPr>
          <a:xfrm>
            <a:off x="2148984" y="7728640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02AD8C69-FA7E-BD48-B3B1-387036886B46}"/>
              </a:ext>
            </a:extLst>
          </p:cNvPr>
          <p:cNvSpPr/>
          <p:nvPr/>
        </p:nvSpPr>
        <p:spPr>
          <a:xfrm>
            <a:off x="2376335" y="7727143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A8545BCA-F7D1-0041-83C5-5D99A0FE7A6D}"/>
              </a:ext>
            </a:extLst>
          </p:cNvPr>
          <p:cNvSpPr/>
          <p:nvPr/>
        </p:nvSpPr>
        <p:spPr>
          <a:xfrm>
            <a:off x="1466931" y="7976146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D852FD2E-4179-4145-B40A-465E1F11D9E8}"/>
              </a:ext>
            </a:extLst>
          </p:cNvPr>
          <p:cNvSpPr/>
          <p:nvPr/>
        </p:nvSpPr>
        <p:spPr>
          <a:xfrm>
            <a:off x="1694282" y="7976173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284B726A-73DF-184E-9DEE-DF5504C4AE9C}"/>
              </a:ext>
            </a:extLst>
          </p:cNvPr>
          <p:cNvSpPr/>
          <p:nvPr/>
        </p:nvSpPr>
        <p:spPr>
          <a:xfrm>
            <a:off x="1921633" y="7976146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AECD6D9-6C03-BD45-BF3E-BDB5815A940F}"/>
              </a:ext>
            </a:extLst>
          </p:cNvPr>
          <p:cNvSpPr/>
          <p:nvPr/>
        </p:nvSpPr>
        <p:spPr>
          <a:xfrm>
            <a:off x="2148984" y="7980839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873EF4D1-E040-A241-8272-34DE5069220D}"/>
              </a:ext>
            </a:extLst>
          </p:cNvPr>
          <p:cNvSpPr/>
          <p:nvPr/>
        </p:nvSpPr>
        <p:spPr>
          <a:xfrm>
            <a:off x="2376335" y="797934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E69853E8-4CCF-8642-ADFE-429C48F42E30}"/>
              </a:ext>
            </a:extLst>
          </p:cNvPr>
          <p:cNvSpPr/>
          <p:nvPr/>
        </p:nvSpPr>
        <p:spPr>
          <a:xfrm>
            <a:off x="1466931" y="824435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B76D8AD2-1C0E-8B47-87AF-0D177B9012DE}"/>
              </a:ext>
            </a:extLst>
          </p:cNvPr>
          <p:cNvSpPr/>
          <p:nvPr/>
        </p:nvSpPr>
        <p:spPr>
          <a:xfrm>
            <a:off x="1694282" y="8244379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6182EA22-02F6-1B49-9FC6-9FF3CB618C33}"/>
              </a:ext>
            </a:extLst>
          </p:cNvPr>
          <p:cNvSpPr/>
          <p:nvPr/>
        </p:nvSpPr>
        <p:spPr>
          <a:xfrm>
            <a:off x="1921633" y="824435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92B36FC0-898B-F648-93C5-1FC4DFF0D8E1}"/>
              </a:ext>
            </a:extLst>
          </p:cNvPr>
          <p:cNvSpPr/>
          <p:nvPr/>
        </p:nvSpPr>
        <p:spPr>
          <a:xfrm>
            <a:off x="2148984" y="8249045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0D7ADD8E-FCF8-3542-9078-4C8EE2B89E60}"/>
              </a:ext>
            </a:extLst>
          </p:cNvPr>
          <p:cNvSpPr/>
          <p:nvPr/>
        </p:nvSpPr>
        <p:spPr>
          <a:xfrm>
            <a:off x="2376335" y="8247548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D515DA7B-5BAF-CD40-AAEF-7FCF0A3263B4}"/>
              </a:ext>
            </a:extLst>
          </p:cNvPr>
          <p:cNvSpPr/>
          <p:nvPr/>
        </p:nvSpPr>
        <p:spPr>
          <a:xfrm>
            <a:off x="1466931" y="9324038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A6644C38-93DB-3944-895F-D1FBEF5737A9}"/>
              </a:ext>
            </a:extLst>
          </p:cNvPr>
          <p:cNvSpPr/>
          <p:nvPr/>
        </p:nvSpPr>
        <p:spPr>
          <a:xfrm>
            <a:off x="1694282" y="9324065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73198EB4-C22E-B64C-BA91-B88A561CA6BD}"/>
              </a:ext>
            </a:extLst>
          </p:cNvPr>
          <p:cNvSpPr/>
          <p:nvPr/>
        </p:nvSpPr>
        <p:spPr>
          <a:xfrm>
            <a:off x="1921633" y="9324038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2DF48927-673C-7743-8BE6-B2D4E61B0C12}"/>
              </a:ext>
            </a:extLst>
          </p:cNvPr>
          <p:cNvSpPr/>
          <p:nvPr/>
        </p:nvSpPr>
        <p:spPr>
          <a:xfrm>
            <a:off x="2148984" y="9328731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02AAA1A7-9A8A-EF47-B033-77087079BD1F}"/>
              </a:ext>
            </a:extLst>
          </p:cNvPr>
          <p:cNvSpPr/>
          <p:nvPr/>
        </p:nvSpPr>
        <p:spPr>
          <a:xfrm>
            <a:off x="2376335" y="9327234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7C181BB3-F042-9442-85CA-10DA3649B13D}"/>
              </a:ext>
            </a:extLst>
          </p:cNvPr>
          <p:cNvSpPr/>
          <p:nvPr/>
        </p:nvSpPr>
        <p:spPr>
          <a:xfrm>
            <a:off x="1466931" y="9570240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C6D8F6AD-E9F7-4D4F-929F-9FB9992D4EA4}"/>
              </a:ext>
            </a:extLst>
          </p:cNvPr>
          <p:cNvSpPr/>
          <p:nvPr/>
        </p:nvSpPr>
        <p:spPr>
          <a:xfrm>
            <a:off x="1694282" y="9570267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7E8D4EFD-F603-764B-B40B-DD9AB3AE2734}"/>
              </a:ext>
            </a:extLst>
          </p:cNvPr>
          <p:cNvSpPr/>
          <p:nvPr/>
        </p:nvSpPr>
        <p:spPr>
          <a:xfrm>
            <a:off x="1921633" y="9570240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E81F0BBD-853B-604C-895C-00D34F0885CA}"/>
              </a:ext>
            </a:extLst>
          </p:cNvPr>
          <p:cNvSpPr/>
          <p:nvPr/>
        </p:nvSpPr>
        <p:spPr>
          <a:xfrm>
            <a:off x="2148984" y="9574933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5E14862B-DA38-C54B-BD6B-56C0C904B8C0}"/>
              </a:ext>
            </a:extLst>
          </p:cNvPr>
          <p:cNvSpPr/>
          <p:nvPr/>
        </p:nvSpPr>
        <p:spPr>
          <a:xfrm>
            <a:off x="2376335" y="9573436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1DC36A5B-2025-E34A-85AF-77BA45F320AC}"/>
              </a:ext>
            </a:extLst>
          </p:cNvPr>
          <p:cNvSpPr/>
          <p:nvPr/>
        </p:nvSpPr>
        <p:spPr>
          <a:xfrm>
            <a:off x="1466931" y="9822439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FFF97255-D532-704A-9B18-C4A532D5734B}"/>
              </a:ext>
            </a:extLst>
          </p:cNvPr>
          <p:cNvSpPr/>
          <p:nvPr/>
        </p:nvSpPr>
        <p:spPr>
          <a:xfrm>
            <a:off x="1694282" y="9822466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5C9348CC-D00B-E24A-9FB0-965184E55574}"/>
              </a:ext>
            </a:extLst>
          </p:cNvPr>
          <p:cNvSpPr/>
          <p:nvPr/>
        </p:nvSpPr>
        <p:spPr>
          <a:xfrm>
            <a:off x="1921633" y="9822439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F688123C-8FFD-F946-821E-006FE5E6CB96}"/>
              </a:ext>
            </a:extLst>
          </p:cNvPr>
          <p:cNvSpPr/>
          <p:nvPr/>
        </p:nvSpPr>
        <p:spPr>
          <a:xfrm>
            <a:off x="2148984" y="982713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F1CD38CF-25F6-8941-8B41-6A9153B4AFF3}"/>
              </a:ext>
            </a:extLst>
          </p:cNvPr>
          <p:cNvSpPr/>
          <p:nvPr/>
        </p:nvSpPr>
        <p:spPr>
          <a:xfrm>
            <a:off x="2376335" y="9825635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AE94A07B-5415-F146-A54D-2E03D0DD8CAB}"/>
              </a:ext>
            </a:extLst>
          </p:cNvPr>
          <p:cNvSpPr/>
          <p:nvPr/>
        </p:nvSpPr>
        <p:spPr>
          <a:xfrm>
            <a:off x="1466931" y="10090645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ECFE8621-A9C3-FF4C-84C0-20709D0F62AA}"/>
              </a:ext>
            </a:extLst>
          </p:cNvPr>
          <p:cNvSpPr/>
          <p:nvPr/>
        </p:nvSpPr>
        <p:spPr>
          <a:xfrm>
            <a:off x="1694282" y="1009067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9D03B4FD-1A97-A54F-8D92-7FAB0D8FFAE2}"/>
              </a:ext>
            </a:extLst>
          </p:cNvPr>
          <p:cNvSpPr/>
          <p:nvPr/>
        </p:nvSpPr>
        <p:spPr>
          <a:xfrm>
            <a:off x="1921633" y="10090645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FF62BBE6-FDEB-F745-8D3E-C9DFABBFABB3}"/>
              </a:ext>
            </a:extLst>
          </p:cNvPr>
          <p:cNvSpPr/>
          <p:nvPr/>
        </p:nvSpPr>
        <p:spPr>
          <a:xfrm>
            <a:off x="2148984" y="10095338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8437D951-A549-D04B-BDF0-9615155251E2}"/>
              </a:ext>
            </a:extLst>
          </p:cNvPr>
          <p:cNvSpPr/>
          <p:nvPr/>
        </p:nvSpPr>
        <p:spPr>
          <a:xfrm>
            <a:off x="2376335" y="10093841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13FFEC37-AC2E-2747-B362-3C3DC9B89E7C}"/>
              </a:ext>
            </a:extLst>
          </p:cNvPr>
          <p:cNvSpPr txBox="1"/>
          <p:nvPr/>
        </p:nvSpPr>
        <p:spPr>
          <a:xfrm>
            <a:off x="179364" y="5477597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LANGUES</a:t>
            </a:r>
          </a:p>
        </p:txBody>
      </p:sp>
      <p:graphicFrame>
        <p:nvGraphicFramePr>
          <p:cNvPr id="81" name="Tableau 80">
            <a:extLst>
              <a:ext uri="{FF2B5EF4-FFF2-40B4-BE49-F238E27FC236}">
                <a16:creationId xmlns:a16="http://schemas.microsoft.com/office/drawing/2014/main" id="{2149F8EE-03F1-9542-A4C6-993CEE628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533086"/>
              </p:ext>
            </p:extLst>
          </p:nvPr>
        </p:nvGraphicFramePr>
        <p:xfrm>
          <a:off x="179364" y="5960400"/>
          <a:ext cx="2319199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Anglais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Allemand</a:t>
                      </a: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Chinois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" name="Ellipse 81">
            <a:extLst>
              <a:ext uri="{FF2B5EF4-FFF2-40B4-BE49-F238E27FC236}">
                <a16:creationId xmlns:a16="http://schemas.microsoft.com/office/drawing/2014/main" id="{0EBC50E4-610B-D849-9693-56C02366C37B}"/>
              </a:ext>
            </a:extLst>
          </p:cNvPr>
          <p:cNvSpPr/>
          <p:nvPr/>
        </p:nvSpPr>
        <p:spPr>
          <a:xfrm>
            <a:off x="1443475" y="601784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96FD8347-71D8-AA40-B7BF-3EA156EBA973}"/>
              </a:ext>
            </a:extLst>
          </p:cNvPr>
          <p:cNvSpPr/>
          <p:nvPr/>
        </p:nvSpPr>
        <p:spPr>
          <a:xfrm>
            <a:off x="1670826" y="6017869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7B0E89DC-37F2-2547-ADE5-E2F1FAF35091}"/>
              </a:ext>
            </a:extLst>
          </p:cNvPr>
          <p:cNvSpPr/>
          <p:nvPr/>
        </p:nvSpPr>
        <p:spPr>
          <a:xfrm>
            <a:off x="1898177" y="601784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1B4CF46C-7D88-DC42-84F0-CFE39BF0F894}"/>
              </a:ext>
            </a:extLst>
          </p:cNvPr>
          <p:cNvSpPr/>
          <p:nvPr/>
        </p:nvSpPr>
        <p:spPr>
          <a:xfrm>
            <a:off x="2125528" y="6022535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980B649A-7CEA-6043-A646-7F6B91970B87}"/>
              </a:ext>
            </a:extLst>
          </p:cNvPr>
          <p:cNvSpPr/>
          <p:nvPr/>
        </p:nvSpPr>
        <p:spPr>
          <a:xfrm>
            <a:off x="2352879" y="6021038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4424728B-77DF-524D-A45F-E9985F6C5512}"/>
              </a:ext>
            </a:extLst>
          </p:cNvPr>
          <p:cNvSpPr/>
          <p:nvPr/>
        </p:nvSpPr>
        <p:spPr>
          <a:xfrm>
            <a:off x="1443475" y="6264044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22FC8FD2-C409-E048-B571-8350827CE4DB}"/>
              </a:ext>
            </a:extLst>
          </p:cNvPr>
          <p:cNvSpPr/>
          <p:nvPr/>
        </p:nvSpPr>
        <p:spPr>
          <a:xfrm>
            <a:off x="1670826" y="6264071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32804F53-E692-2847-AA1E-23A02A92D961}"/>
              </a:ext>
            </a:extLst>
          </p:cNvPr>
          <p:cNvSpPr/>
          <p:nvPr/>
        </p:nvSpPr>
        <p:spPr>
          <a:xfrm>
            <a:off x="1898177" y="6264044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8DD23643-BBFD-704E-9631-992AA05E03F8}"/>
              </a:ext>
            </a:extLst>
          </p:cNvPr>
          <p:cNvSpPr/>
          <p:nvPr/>
        </p:nvSpPr>
        <p:spPr>
          <a:xfrm>
            <a:off x="2125528" y="6268737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8F5BC39C-CED4-5D48-9A2F-3CA831E0A310}"/>
              </a:ext>
            </a:extLst>
          </p:cNvPr>
          <p:cNvSpPr/>
          <p:nvPr/>
        </p:nvSpPr>
        <p:spPr>
          <a:xfrm>
            <a:off x="2352879" y="6267240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D26F1338-46EB-2943-B429-28C3EA0FFA01}"/>
              </a:ext>
            </a:extLst>
          </p:cNvPr>
          <p:cNvSpPr/>
          <p:nvPr/>
        </p:nvSpPr>
        <p:spPr>
          <a:xfrm>
            <a:off x="1443475" y="6516243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0DC42B75-C9C5-114A-B006-22B886ECB4DE}"/>
              </a:ext>
            </a:extLst>
          </p:cNvPr>
          <p:cNvSpPr/>
          <p:nvPr/>
        </p:nvSpPr>
        <p:spPr>
          <a:xfrm>
            <a:off x="1670826" y="6516270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7378B9BE-CFFB-9E42-A603-C932E3CFE641}"/>
              </a:ext>
            </a:extLst>
          </p:cNvPr>
          <p:cNvSpPr/>
          <p:nvPr/>
        </p:nvSpPr>
        <p:spPr>
          <a:xfrm>
            <a:off x="1898177" y="6516243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1E8203ED-A21D-6647-BD6D-6593FB3290EB}"/>
              </a:ext>
            </a:extLst>
          </p:cNvPr>
          <p:cNvSpPr/>
          <p:nvPr/>
        </p:nvSpPr>
        <p:spPr>
          <a:xfrm>
            <a:off x="2125528" y="6520936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76589EE6-8E17-734A-BB5A-FCC6710B911C}"/>
              </a:ext>
            </a:extLst>
          </p:cNvPr>
          <p:cNvSpPr/>
          <p:nvPr/>
        </p:nvSpPr>
        <p:spPr>
          <a:xfrm>
            <a:off x="2352879" y="6519439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2" name="Tableau 13">
            <a:extLst>
              <a:ext uri="{FF2B5EF4-FFF2-40B4-BE49-F238E27FC236}">
                <a16:creationId xmlns:a16="http://schemas.microsoft.com/office/drawing/2014/main" id="{D56D0591-98AA-6A4D-A383-5434768BC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76009"/>
              </p:ext>
            </p:extLst>
          </p:nvPr>
        </p:nvGraphicFramePr>
        <p:xfrm>
          <a:off x="166962" y="3563513"/>
          <a:ext cx="2332073" cy="15949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2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Décrivez en quelques lignes vos compétences clés pour le poste et vos objectifs de carrière. Vous pouvez les mettre en forme à l’aide de puces ou les laisser sous forme de texte plein. Cet espace peut servir de début d’introduction à votre lettre de motivation 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3" name="ZoneTexte 102">
            <a:extLst>
              <a:ext uri="{FF2B5EF4-FFF2-40B4-BE49-F238E27FC236}">
                <a16:creationId xmlns:a16="http://schemas.microsoft.com/office/drawing/2014/main" id="{ED6886EB-D48E-D745-BB7E-C2E38246091C}"/>
              </a:ext>
            </a:extLst>
          </p:cNvPr>
          <p:cNvSpPr txBox="1"/>
          <p:nvPr/>
        </p:nvSpPr>
        <p:spPr>
          <a:xfrm>
            <a:off x="168347" y="2947266"/>
            <a:ext cx="1994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A PROPOS DE MOI</a:t>
            </a:r>
          </a:p>
        </p:txBody>
      </p:sp>
      <p:cxnSp>
        <p:nvCxnSpPr>
          <p:cNvPr id="104" name="Connecteur droit 103">
            <a:extLst>
              <a:ext uri="{FF2B5EF4-FFF2-40B4-BE49-F238E27FC236}">
                <a16:creationId xmlns:a16="http://schemas.microsoft.com/office/drawing/2014/main" id="{60922E76-CD08-7F4C-A6D6-55BFA1637A43}"/>
              </a:ext>
            </a:extLst>
          </p:cNvPr>
          <p:cNvCxnSpPr/>
          <p:nvPr/>
        </p:nvCxnSpPr>
        <p:spPr>
          <a:xfrm>
            <a:off x="252164" y="3355528"/>
            <a:ext cx="19106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Dodécagone 104">
            <a:extLst>
              <a:ext uri="{FF2B5EF4-FFF2-40B4-BE49-F238E27FC236}">
                <a16:creationId xmlns:a16="http://schemas.microsoft.com/office/drawing/2014/main" id="{3C2E0CBD-0658-BF41-B9F9-54AE29648650}"/>
              </a:ext>
            </a:extLst>
          </p:cNvPr>
          <p:cNvSpPr/>
          <p:nvPr/>
        </p:nvSpPr>
        <p:spPr>
          <a:xfrm>
            <a:off x="3052469" y="9614416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2665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357</Words>
  <Application>Microsoft Macintosh PowerPoint</Application>
  <PresentationFormat>Personnalisé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Courier New</vt:lpstr>
      <vt:lpstr>Office Theme</vt:lpstr>
      <vt:lpstr>Valentin DOE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Axel Maille</cp:lastModifiedBy>
  <cp:revision>6</cp:revision>
  <dcterms:created xsi:type="dcterms:W3CDTF">2016-05-25T21:13:20Z</dcterms:created>
  <dcterms:modified xsi:type="dcterms:W3CDTF">2022-01-18T08:44:24Z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