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51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4"/>
    <p:restoredTop sz="94674"/>
  </p:normalViewPr>
  <p:slideViewPr>
    <p:cSldViewPr snapToGrid="0" snapToObjects="1">
      <p:cViewPr>
        <p:scale>
          <a:sx n="120" d="100"/>
          <a:sy n="120" d="100"/>
        </p:scale>
        <p:origin x="2584"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FDE0801-DBBE-0142-914F-7E893F3947B2}"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DE0801-DBBE-0142-914F-7E893F3947B2}"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DE0801-DBBE-0142-914F-7E893F3947B2}"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DE0801-DBBE-0142-914F-7E893F3947B2}"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FDE0801-DBBE-0142-914F-7E893F3947B2}"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FDE0801-DBBE-0142-914F-7E893F3947B2}"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FDE0801-DBBE-0142-914F-7E893F3947B2}" type="datetimeFigureOut">
              <a:rPr lang="fr-FR" smtClean="0"/>
              <a:t>18/01/2022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FDE0801-DBBE-0142-914F-7E893F3947B2}" type="datetimeFigureOut">
              <a:rPr lang="fr-FR" smtClean="0"/>
              <a:t>18/01/2022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E0801-DBBE-0142-914F-7E893F3947B2}" type="datetimeFigureOut">
              <a:rPr lang="fr-FR" smtClean="0"/>
              <a:t>18/01/2022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DE0801-DBBE-0142-914F-7E893F3947B2}"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DE0801-DBBE-0142-914F-7E893F3947B2}"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6362997-1518-8D4E-9EA3-AAE6636603C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FDE0801-DBBE-0142-914F-7E893F3947B2}" type="datetimeFigureOut">
              <a:rPr lang="fr-FR" smtClean="0"/>
              <a:t>18/01/2022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6362997-1518-8D4E-9EA3-AAE6636603CB}" type="slidenum">
              <a:rPr lang="fr-FR" smtClean="0"/>
              <a:t>‹N°›</a:t>
            </a:fld>
            <a:endParaRPr lang="fr-FR"/>
          </a:p>
        </p:txBody>
      </p:sp>
    </p:spTree>
    <p:extLst>
      <p:ext uri="{BB962C8B-B14F-4D97-AF65-F5344CB8AC3E}">
        <p14:creationId xmlns:p14="http://schemas.microsoft.com/office/powerpoint/2010/main" val="357623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26620" y="8832169"/>
            <a:ext cx="2711116" cy="290357"/>
          </a:xfrm>
          <a:prstGeom prst="rect">
            <a:avLst/>
          </a:prstGeom>
          <a:solidFill>
            <a:srgbClr val="0751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75"/>
          <p:cNvSpPr/>
          <p:nvPr/>
        </p:nvSpPr>
        <p:spPr>
          <a:xfrm>
            <a:off x="2903542" y="2687728"/>
            <a:ext cx="4656133" cy="304512"/>
          </a:xfrm>
          <a:prstGeom prst="rect">
            <a:avLst/>
          </a:prstGeom>
          <a:solidFill>
            <a:srgbClr val="0751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ectangle 74"/>
          <p:cNvSpPr/>
          <p:nvPr/>
        </p:nvSpPr>
        <p:spPr>
          <a:xfrm>
            <a:off x="0" y="3344066"/>
            <a:ext cx="2711116" cy="334314"/>
          </a:xfrm>
          <a:prstGeom prst="rect">
            <a:avLst/>
          </a:prstGeom>
          <a:solidFill>
            <a:srgbClr val="0751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9" name="Image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579452" cy="2030400"/>
          </a:xfrm>
          <a:prstGeom prst="rect">
            <a:avLst/>
          </a:prstGeom>
        </p:spPr>
      </p:pic>
      <p:sp>
        <p:nvSpPr>
          <p:cNvPr id="40" name="object 2"/>
          <p:cNvSpPr txBox="1">
            <a:spLocks/>
          </p:cNvSpPr>
          <p:nvPr/>
        </p:nvSpPr>
        <p:spPr>
          <a:xfrm>
            <a:off x="2997200" y="154231"/>
            <a:ext cx="3517265" cy="763286"/>
          </a:xfrm>
          <a:prstGeom prst="rect">
            <a:avLst/>
          </a:prstGeom>
        </p:spPr>
        <p:txBody>
          <a:bodyPr vert="horz" wrap="square" lIns="0" tIns="0" rIns="0" bIns="0" rtlCol="0" anchor="b">
            <a:sp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marL="12700">
              <a:lnSpc>
                <a:spcPct val="100000"/>
              </a:lnSpc>
            </a:pPr>
            <a:r>
              <a:rPr lang="fr-FR" spc="240" dirty="0"/>
              <a:t>Akim </a:t>
            </a:r>
            <a:r>
              <a:rPr lang="fr-FR" b="1" spc="310" dirty="0">
                <a:solidFill>
                  <a:schemeClr val="bg1"/>
                </a:solidFill>
                <a:latin typeface="Calibri"/>
                <a:cs typeface="Calibri"/>
              </a:rPr>
              <a:t>DOE</a:t>
            </a:r>
          </a:p>
        </p:txBody>
      </p:sp>
      <p:sp>
        <p:nvSpPr>
          <p:cNvPr id="41" name="object 3"/>
          <p:cNvSpPr txBox="1"/>
          <p:nvPr/>
        </p:nvSpPr>
        <p:spPr>
          <a:xfrm>
            <a:off x="2997200" y="880123"/>
            <a:ext cx="4351020" cy="553998"/>
          </a:xfrm>
          <a:prstGeom prst="rect">
            <a:avLst/>
          </a:prstGeom>
        </p:spPr>
        <p:txBody>
          <a:bodyPr vert="horz" wrap="square" lIns="0" tIns="0" rIns="0" bIns="0" rtlCol="0">
            <a:spAutoFit/>
          </a:bodyPr>
          <a:lstStyle/>
          <a:p>
            <a:pPr algn="r" defTabSz="685800">
              <a:defRPr/>
            </a:pPr>
            <a:r>
              <a:rPr lang="fr-FR" sz="1200" i="1" dirty="0">
                <a:solidFill>
                  <a:schemeClr val="bg1">
                    <a:lumMod val="95000"/>
                  </a:schemeClr>
                </a:solidFill>
                <a:latin typeface="Calibri" charset="0"/>
              </a:rPr>
              <a:t>Décrivez en quelques lignes vos compétences clés pour le poste et vos objectifs de carrière. Vous pouvez les mettre en forme à l’aide de puces ou les laisser sous forme de texte plein. </a:t>
            </a:r>
          </a:p>
        </p:txBody>
      </p:sp>
      <p:sp>
        <p:nvSpPr>
          <p:cNvPr id="44" name="object 6"/>
          <p:cNvSpPr/>
          <p:nvPr/>
        </p:nvSpPr>
        <p:spPr>
          <a:xfrm>
            <a:off x="194081" y="1609953"/>
            <a:ext cx="1468120" cy="1468120"/>
          </a:xfrm>
          <a:custGeom>
            <a:avLst/>
            <a:gdLst/>
            <a:ahLst/>
            <a:cxnLst/>
            <a:rect l="l" t="t" r="r" b="b"/>
            <a:pathLst>
              <a:path w="1468120" h="1468120">
                <a:moveTo>
                  <a:pt x="1467954" y="733971"/>
                </a:moveTo>
                <a:lnTo>
                  <a:pt x="1466393" y="782229"/>
                </a:lnTo>
                <a:lnTo>
                  <a:pt x="1461774" y="829654"/>
                </a:lnTo>
                <a:lnTo>
                  <a:pt x="1454194" y="876149"/>
                </a:lnTo>
                <a:lnTo>
                  <a:pt x="1443749" y="921617"/>
                </a:lnTo>
                <a:lnTo>
                  <a:pt x="1430536" y="965961"/>
                </a:lnTo>
                <a:lnTo>
                  <a:pt x="1414652" y="1009085"/>
                </a:lnTo>
                <a:lnTo>
                  <a:pt x="1396194" y="1050892"/>
                </a:lnTo>
                <a:lnTo>
                  <a:pt x="1375258" y="1091285"/>
                </a:lnTo>
                <a:lnTo>
                  <a:pt x="1351941" y="1130168"/>
                </a:lnTo>
                <a:lnTo>
                  <a:pt x="1326340" y="1167443"/>
                </a:lnTo>
                <a:lnTo>
                  <a:pt x="1298551" y="1203015"/>
                </a:lnTo>
                <a:lnTo>
                  <a:pt x="1268672" y="1236786"/>
                </a:lnTo>
                <a:lnTo>
                  <a:pt x="1236798" y="1268659"/>
                </a:lnTo>
                <a:lnTo>
                  <a:pt x="1203028" y="1298539"/>
                </a:lnTo>
                <a:lnTo>
                  <a:pt x="1167456" y="1326327"/>
                </a:lnTo>
                <a:lnTo>
                  <a:pt x="1130181" y="1351928"/>
                </a:lnTo>
                <a:lnTo>
                  <a:pt x="1091298" y="1375245"/>
                </a:lnTo>
                <a:lnTo>
                  <a:pt x="1050905" y="1396181"/>
                </a:lnTo>
                <a:lnTo>
                  <a:pt x="1009098" y="1414639"/>
                </a:lnTo>
                <a:lnTo>
                  <a:pt x="965974" y="1430523"/>
                </a:lnTo>
                <a:lnTo>
                  <a:pt x="921630" y="1443736"/>
                </a:lnTo>
                <a:lnTo>
                  <a:pt x="876162" y="1454181"/>
                </a:lnTo>
                <a:lnTo>
                  <a:pt x="829667" y="1461761"/>
                </a:lnTo>
                <a:lnTo>
                  <a:pt x="782242" y="1466380"/>
                </a:lnTo>
                <a:lnTo>
                  <a:pt x="733983" y="1467942"/>
                </a:lnTo>
                <a:lnTo>
                  <a:pt x="685723" y="1466380"/>
                </a:lnTo>
                <a:lnTo>
                  <a:pt x="638297" y="1461761"/>
                </a:lnTo>
                <a:lnTo>
                  <a:pt x="591801" y="1454181"/>
                </a:lnTo>
                <a:lnTo>
                  <a:pt x="546332" y="1443736"/>
                </a:lnTo>
                <a:lnTo>
                  <a:pt x="501986" y="1430523"/>
                </a:lnTo>
                <a:lnTo>
                  <a:pt x="458862" y="1414639"/>
                </a:lnTo>
                <a:lnTo>
                  <a:pt x="417054" y="1396181"/>
                </a:lnTo>
                <a:lnTo>
                  <a:pt x="376660" y="1375245"/>
                </a:lnTo>
                <a:lnTo>
                  <a:pt x="337777" y="1351928"/>
                </a:lnTo>
                <a:lnTo>
                  <a:pt x="300501" y="1326327"/>
                </a:lnTo>
                <a:lnTo>
                  <a:pt x="264929" y="1298539"/>
                </a:lnTo>
                <a:lnTo>
                  <a:pt x="231157" y="1268659"/>
                </a:lnTo>
                <a:lnTo>
                  <a:pt x="199283" y="1236786"/>
                </a:lnTo>
                <a:lnTo>
                  <a:pt x="169404" y="1203015"/>
                </a:lnTo>
                <a:lnTo>
                  <a:pt x="141615" y="1167443"/>
                </a:lnTo>
                <a:lnTo>
                  <a:pt x="116014" y="1130168"/>
                </a:lnTo>
                <a:lnTo>
                  <a:pt x="92697" y="1091285"/>
                </a:lnTo>
                <a:lnTo>
                  <a:pt x="71760" y="1050892"/>
                </a:lnTo>
                <a:lnTo>
                  <a:pt x="53302" y="1009085"/>
                </a:lnTo>
                <a:lnTo>
                  <a:pt x="37418" y="965961"/>
                </a:lnTo>
                <a:lnTo>
                  <a:pt x="24205" y="921617"/>
                </a:lnTo>
                <a:lnTo>
                  <a:pt x="13760" y="876149"/>
                </a:lnTo>
                <a:lnTo>
                  <a:pt x="6180" y="829654"/>
                </a:lnTo>
                <a:lnTo>
                  <a:pt x="1561" y="782229"/>
                </a:lnTo>
                <a:lnTo>
                  <a:pt x="0" y="733971"/>
                </a:lnTo>
                <a:lnTo>
                  <a:pt x="1561" y="685712"/>
                </a:lnTo>
                <a:lnTo>
                  <a:pt x="6180" y="638287"/>
                </a:lnTo>
                <a:lnTo>
                  <a:pt x="13760" y="591792"/>
                </a:lnTo>
                <a:lnTo>
                  <a:pt x="24205" y="546324"/>
                </a:lnTo>
                <a:lnTo>
                  <a:pt x="37418" y="501980"/>
                </a:lnTo>
                <a:lnTo>
                  <a:pt x="53302" y="458856"/>
                </a:lnTo>
                <a:lnTo>
                  <a:pt x="71760" y="417049"/>
                </a:lnTo>
                <a:lnTo>
                  <a:pt x="92697" y="376656"/>
                </a:lnTo>
                <a:lnTo>
                  <a:pt x="116014" y="337773"/>
                </a:lnTo>
                <a:lnTo>
                  <a:pt x="141615" y="300498"/>
                </a:lnTo>
                <a:lnTo>
                  <a:pt x="169404" y="264926"/>
                </a:lnTo>
                <a:lnTo>
                  <a:pt x="199283" y="231156"/>
                </a:lnTo>
                <a:lnTo>
                  <a:pt x="231157" y="199282"/>
                </a:lnTo>
                <a:lnTo>
                  <a:pt x="264929" y="169403"/>
                </a:lnTo>
                <a:lnTo>
                  <a:pt x="300501" y="141614"/>
                </a:lnTo>
                <a:lnTo>
                  <a:pt x="337777" y="116013"/>
                </a:lnTo>
                <a:lnTo>
                  <a:pt x="376660" y="92696"/>
                </a:lnTo>
                <a:lnTo>
                  <a:pt x="417054" y="71760"/>
                </a:lnTo>
                <a:lnTo>
                  <a:pt x="458862" y="53302"/>
                </a:lnTo>
                <a:lnTo>
                  <a:pt x="501986" y="37418"/>
                </a:lnTo>
                <a:lnTo>
                  <a:pt x="546332" y="24205"/>
                </a:lnTo>
                <a:lnTo>
                  <a:pt x="591801" y="13760"/>
                </a:lnTo>
                <a:lnTo>
                  <a:pt x="638297" y="6180"/>
                </a:lnTo>
                <a:lnTo>
                  <a:pt x="685723" y="1561"/>
                </a:lnTo>
                <a:lnTo>
                  <a:pt x="733983" y="0"/>
                </a:lnTo>
                <a:lnTo>
                  <a:pt x="782242" y="1561"/>
                </a:lnTo>
                <a:lnTo>
                  <a:pt x="829667" y="6180"/>
                </a:lnTo>
                <a:lnTo>
                  <a:pt x="876162" y="13760"/>
                </a:lnTo>
                <a:lnTo>
                  <a:pt x="921630" y="24205"/>
                </a:lnTo>
                <a:lnTo>
                  <a:pt x="965974" y="37418"/>
                </a:lnTo>
                <a:lnTo>
                  <a:pt x="1009098" y="53302"/>
                </a:lnTo>
                <a:lnTo>
                  <a:pt x="1050905" y="71760"/>
                </a:lnTo>
                <a:lnTo>
                  <a:pt x="1091298" y="92696"/>
                </a:lnTo>
                <a:lnTo>
                  <a:pt x="1130181" y="116013"/>
                </a:lnTo>
                <a:lnTo>
                  <a:pt x="1167456" y="141614"/>
                </a:lnTo>
                <a:lnTo>
                  <a:pt x="1203028" y="169403"/>
                </a:lnTo>
                <a:lnTo>
                  <a:pt x="1236798" y="199282"/>
                </a:lnTo>
                <a:lnTo>
                  <a:pt x="1268672" y="231156"/>
                </a:lnTo>
                <a:lnTo>
                  <a:pt x="1298551" y="264926"/>
                </a:lnTo>
                <a:lnTo>
                  <a:pt x="1326340" y="300498"/>
                </a:lnTo>
                <a:lnTo>
                  <a:pt x="1351941" y="337773"/>
                </a:lnTo>
                <a:lnTo>
                  <a:pt x="1375258" y="376656"/>
                </a:lnTo>
                <a:lnTo>
                  <a:pt x="1396194" y="417049"/>
                </a:lnTo>
                <a:lnTo>
                  <a:pt x="1414652" y="458856"/>
                </a:lnTo>
                <a:lnTo>
                  <a:pt x="1430536" y="501980"/>
                </a:lnTo>
                <a:lnTo>
                  <a:pt x="1443749" y="546324"/>
                </a:lnTo>
                <a:lnTo>
                  <a:pt x="1454194" y="591792"/>
                </a:lnTo>
                <a:lnTo>
                  <a:pt x="1461774" y="638287"/>
                </a:lnTo>
                <a:lnTo>
                  <a:pt x="1466393" y="685712"/>
                </a:lnTo>
                <a:lnTo>
                  <a:pt x="1467954" y="733971"/>
                </a:lnTo>
                <a:close/>
              </a:path>
            </a:pathLst>
          </a:custGeom>
          <a:ln w="76200">
            <a:solidFill>
              <a:srgbClr val="E7E8DC"/>
            </a:solidFill>
          </a:ln>
        </p:spPr>
        <p:txBody>
          <a:bodyPr wrap="square" lIns="0" tIns="0" rIns="0" bIns="0" rtlCol="0"/>
          <a:lstStyle/>
          <a:p>
            <a:endParaRPr/>
          </a:p>
        </p:txBody>
      </p:sp>
      <p:sp>
        <p:nvSpPr>
          <p:cNvPr id="45" name="object 7"/>
          <p:cNvSpPr txBox="1"/>
          <p:nvPr/>
        </p:nvSpPr>
        <p:spPr>
          <a:xfrm>
            <a:off x="1920786" y="2269997"/>
            <a:ext cx="1285240" cy="184666"/>
          </a:xfrm>
          <a:prstGeom prst="rect">
            <a:avLst/>
          </a:prstGeom>
        </p:spPr>
        <p:txBody>
          <a:bodyPr vert="horz" wrap="square" lIns="0" tIns="0" rIns="0" bIns="0" rtlCol="0">
            <a:spAutoFit/>
          </a:bodyPr>
          <a:lstStyle/>
          <a:p>
            <a:pPr marL="12700">
              <a:lnSpc>
                <a:spcPct val="100000"/>
              </a:lnSpc>
            </a:pPr>
            <a:r>
              <a:rPr lang="fr-FR" sz="1200" dirty="0">
                <a:solidFill>
                  <a:srgbClr val="414042"/>
                </a:solidFill>
                <a:latin typeface="Calibri"/>
                <a:cs typeface="Calibri"/>
              </a:rPr>
              <a:t>Tel </a:t>
            </a:r>
            <a:r>
              <a:rPr sz="1200" dirty="0">
                <a:solidFill>
                  <a:srgbClr val="414042"/>
                </a:solidFill>
                <a:latin typeface="Calibri"/>
                <a:cs typeface="Calibri"/>
              </a:rPr>
              <a:t>:</a:t>
            </a:r>
            <a:r>
              <a:rPr sz="1200" spc="-105" dirty="0">
                <a:solidFill>
                  <a:srgbClr val="414042"/>
                </a:solidFill>
                <a:latin typeface="Calibri"/>
                <a:cs typeface="Calibri"/>
              </a:rPr>
              <a:t> </a:t>
            </a:r>
            <a:r>
              <a:rPr lang="fr-FR" sz="1200" dirty="0">
                <a:solidFill>
                  <a:srgbClr val="414042"/>
                </a:solidFill>
                <a:latin typeface="Calibri"/>
                <a:cs typeface="Calibri"/>
              </a:rPr>
              <a:t>01 02 03 04 05 </a:t>
            </a:r>
            <a:endParaRPr sz="1200" dirty="0">
              <a:latin typeface="Calibri"/>
              <a:cs typeface="Calibri"/>
            </a:endParaRPr>
          </a:p>
        </p:txBody>
      </p:sp>
      <p:sp>
        <p:nvSpPr>
          <p:cNvPr id="46" name="object 8"/>
          <p:cNvSpPr txBox="1"/>
          <p:nvPr/>
        </p:nvSpPr>
        <p:spPr>
          <a:xfrm>
            <a:off x="3292856" y="2269997"/>
            <a:ext cx="2679700" cy="184666"/>
          </a:xfrm>
          <a:prstGeom prst="rect">
            <a:avLst/>
          </a:prstGeom>
        </p:spPr>
        <p:txBody>
          <a:bodyPr vert="horz" wrap="square" lIns="0" tIns="0" rIns="0" bIns="0" rtlCol="0">
            <a:spAutoFit/>
          </a:bodyPr>
          <a:lstStyle/>
          <a:p>
            <a:pPr marL="12700">
              <a:lnSpc>
                <a:spcPct val="100000"/>
              </a:lnSpc>
            </a:pPr>
            <a:r>
              <a:rPr sz="1200" spc="-5" dirty="0">
                <a:solidFill>
                  <a:srgbClr val="414042"/>
                </a:solidFill>
                <a:latin typeface="Calibri"/>
                <a:cs typeface="Calibri"/>
              </a:rPr>
              <a:t>Adress</a:t>
            </a:r>
            <a:r>
              <a:rPr lang="fr-FR" sz="1200" spc="-5" dirty="0">
                <a:solidFill>
                  <a:srgbClr val="414042"/>
                </a:solidFill>
                <a:latin typeface="Calibri"/>
                <a:cs typeface="Calibri"/>
              </a:rPr>
              <a:t>e </a:t>
            </a:r>
            <a:r>
              <a:rPr sz="1200" dirty="0">
                <a:solidFill>
                  <a:srgbClr val="414042"/>
                </a:solidFill>
                <a:latin typeface="Calibri"/>
                <a:cs typeface="Calibri"/>
              </a:rPr>
              <a:t>: </a:t>
            </a:r>
            <a:r>
              <a:rPr lang="fr-FR" sz="1200" dirty="0">
                <a:solidFill>
                  <a:srgbClr val="414042"/>
                </a:solidFill>
                <a:latin typeface="Calibri"/>
                <a:cs typeface="Calibri"/>
              </a:rPr>
              <a:t>12 rue de la Réussite 75012 Paris</a:t>
            </a:r>
            <a:endParaRPr sz="1200" dirty="0">
              <a:latin typeface="Calibri"/>
              <a:cs typeface="Calibri"/>
            </a:endParaRPr>
          </a:p>
        </p:txBody>
      </p:sp>
      <p:sp>
        <p:nvSpPr>
          <p:cNvPr id="47" name="object 9"/>
          <p:cNvSpPr txBox="1"/>
          <p:nvPr/>
        </p:nvSpPr>
        <p:spPr>
          <a:xfrm>
            <a:off x="6067346" y="2269997"/>
            <a:ext cx="1443990" cy="203200"/>
          </a:xfrm>
          <a:prstGeom prst="rect">
            <a:avLst/>
          </a:prstGeom>
        </p:spPr>
        <p:txBody>
          <a:bodyPr vert="horz" wrap="square" lIns="0" tIns="0" rIns="0" bIns="0" rtlCol="0">
            <a:spAutoFit/>
          </a:bodyPr>
          <a:lstStyle/>
          <a:p>
            <a:pPr marL="12700">
              <a:lnSpc>
                <a:spcPct val="100000"/>
              </a:lnSpc>
            </a:pPr>
            <a:r>
              <a:rPr sz="1200" spc="-5" dirty="0">
                <a:solidFill>
                  <a:srgbClr val="414042"/>
                </a:solidFill>
                <a:latin typeface="Calibri"/>
                <a:cs typeface="Calibri"/>
              </a:rPr>
              <a:t>Email </a:t>
            </a:r>
            <a:r>
              <a:rPr sz="1200" dirty="0">
                <a:solidFill>
                  <a:srgbClr val="414042"/>
                </a:solidFill>
                <a:latin typeface="Calibri"/>
                <a:cs typeface="Calibri"/>
              </a:rPr>
              <a:t>:</a:t>
            </a:r>
            <a:r>
              <a:rPr sz="1200" spc="-50" dirty="0">
                <a:solidFill>
                  <a:srgbClr val="414042"/>
                </a:solidFill>
                <a:latin typeface="Calibri"/>
                <a:cs typeface="Calibri"/>
              </a:rPr>
              <a:t> </a:t>
            </a:r>
            <a:r>
              <a:rPr sz="1200" spc="-5" dirty="0">
                <a:solidFill>
                  <a:srgbClr val="414042"/>
                </a:solidFill>
                <a:latin typeface="Calibri"/>
                <a:cs typeface="Calibri"/>
              </a:rPr>
              <a:t>mail@mail.com</a:t>
            </a:r>
            <a:endParaRPr sz="1200" dirty="0">
              <a:latin typeface="Calibri"/>
              <a:cs typeface="Calibri"/>
            </a:endParaRPr>
          </a:p>
        </p:txBody>
      </p:sp>
      <p:sp>
        <p:nvSpPr>
          <p:cNvPr id="48" name="object 10"/>
          <p:cNvSpPr/>
          <p:nvPr/>
        </p:nvSpPr>
        <p:spPr>
          <a:xfrm>
            <a:off x="5988050" y="2226741"/>
            <a:ext cx="0" cy="296545"/>
          </a:xfrm>
          <a:custGeom>
            <a:avLst/>
            <a:gdLst/>
            <a:ahLst/>
            <a:cxnLst/>
            <a:rect l="l" t="t" r="r" b="b"/>
            <a:pathLst>
              <a:path h="296544">
                <a:moveTo>
                  <a:pt x="0" y="0"/>
                </a:moveTo>
                <a:lnTo>
                  <a:pt x="0" y="296329"/>
                </a:lnTo>
              </a:path>
            </a:pathLst>
          </a:custGeom>
          <a:ln w="12700">
            <a:solidFill>
              <a:srgbClr val="E7E8DC"/>
            </a:solidFill>
          </a:ln>
        </p:spPr>
        <p:txBody>
          <a:bodyPr wrap="square" lIns="0" tIns="0" rIns="0" bIns="0" rtlCol="0"/>
          <a:lstStyle/>
          <a:p>
            <a:endParaRPr/>
          </a:p>
        </p:txBody>
      </p:sp>
      <p:sp>
        <p:nvSpPr>
          <p:cNvPr id="49" name="object 11"/>
          <p:cNvSpPr/>
          <p:nvPr/>
        </p:nvSpPr>
        <p:spPr>
          <a:xfrm>
            <a:off x="3206678" y="2226741"/>
            <a:ext cx="0" cy="296545"/>
          </a:xfrm>
          <a:custGeom>
            <a:avLst/>
            <a:gdLst/>
            <a:ahLst/>
            <a:cxnLst/>
            <a:rect l="l" t="t" r="r" b="b"/>
            <a:pathLst>
              <a:path h="296544">
                <a:moveTo>
                  <a:pt x="0" y="0"/>
                </a:moveTo>
                <a:lnTo>
                  <a:pt x="0" y="296329"/>
                </a:lnTo>
              </a:path>
            </a:pathLst>
          </a:custGeom>
          <a:ln w="12700">
            <a:solidFill>
              <a:srgbClr val="E7E8DC"/>
            </a:solidFill>
          </a:ln>
        </p:spPr>
        <p:txBody>
          <a:bodyPr wrap="square" lIns="0" tIns="0" rIns="0" bIns="0" rtlCol="0"/>
          <a:lstStyle/>
          <a:p>
            <a:endParaRPr/>
          </a:p>
        </p:txBody>
      </p:sp>
      <p:sp>
        <p:nvSpPr>
          <p:cNvPr id="51" name="object 13"/>
          <p:cNvSpPr txBox="1"/>
          <p:nvPr/>
        </p:nvSpPr>
        <p:spPr>
          <a:xfrm>
            <a:off x="3292855" y="2688463"/>
            <a:ext cx="3037371" cy="276999"/>
          </a:xfrm>
          <a:prstGeom prst="rect">
            <a:avLst/>
          </a:prstGeom>
        </p:spPr>
        <p:txBody>
          <a:bodyPr vert="horz" wrap="square" lIns="0" tIns="0" rIns="0" bIns="0" rtlCol="0">
            <a:spAutoFit/>
          </a:bodyPr>
          <a:lstStyle/>
          <a:p>
            <a:pPr marL="12700">
              <a:lnSpc>
                <a:spcPct val="100000"/>
              </a:lnSpc>
            </a:pPr>
            <a:r>
              <a:rPr lang="fr-FR" sz="1800" b="1" spc="150" dirty="0">
                <a:solidFill>
                  <a:srgbClr val="E7E8DC"/>
                </a:solidFill>
                <a:latin typeface="Calibri"/>
                <a:cs typeface="Calibri"/>
              </a:rPr>
              <a:t>Expériences Pro.</a:t>
            </a:r>
            <a:r>
              <a:rPr sz="1800" b="1" spc="-240" dirty="0">
                <a:solidFill>
                  <a:srgbClr val="E7E8DC"/>
                </a:solidFill>
                <a:latin typeface="Calibri"/>
                <a:cs typeface="Calibri"/>
              </a:rPr>
              <a:t> </a:t>
            </a:r>
            <a:endParaRPr sz="1800" dirty="0">
              <a:latin typeface="Calibri"/>
              <a:cs typeface="Calibri"/>
            </a:endParaRPr>
          </a:p>
        </p:txBody>
      </p:sp>
      <p:sp>
        <p:nvSpPr>
          <p:cNvPr id="52" name="object 14"/>
          <p:cNvSpPr txBox="1"/>
          <p:nvPr/>
        </p:nvSpPr>
        <p:spPr>
          <a:xfrm>
            <a:off x="3292855" y="3159970"/>
            <a:ext cx="2528570" cy="492443"/>
          </a:xfrm>
          <a:prstGeom prst="rect">
            <a:avLst/>
          </a:prstGeom>
        </p:spPr>
        <p:txBody>
          <a:bodyPr vert="horz" wrap="square" lIns="0" tIns="0" rIns="0" bIns="0" rtlCol="0">
            <a:spAutoFit/>
          </a:bodyPr>
          <a:lstStyle/>
          <a:p>
            <a:pPr marL="12700">
              <a:lnSpc>
                <a:spcPct val="100000"/>
              </a:lnSpc>
            </a:pPr>
            <a:r>
              <a:rPr lang="fr-FR" sz="1600" b="1" i="1" spc="-20" dirty="0">
                <a:solidFill>
                  <a:srgbClr val="07517E"/>
                </a:solidFill>
                <a:latin typeface="Calibri"/>
                <a:cs typeface="Calibri"/>
              </a:rPr>
              <a:t>SOCIETE - VILLE</a:t>
            </a:r>
            <a:endParaRPr sz="1600" dirty="0">
              <a:latin typeface="Calibri"/>
              <a:cs typeface="Calibri"/>
            </a:endParaRPr>
          </a:p>
          <a:p>
            <a:pPr marL="12700">
              <a:lnSpc>
                <a:spcPct val="100000"/>
              </a:lnSpc>
            </a:pPr>
            <a:r>
              <a:rPr lang="fr-FR" sz="1600" b="1" i="1" spc="-5" dirty="0">
                <a:solidFill>
                  <a:srgbClr val="07517E"/>
                </a:solidFill>
                <a:latin typeface="Calibri"/>
                <a:cs typeface="Calibri"/>
              </a:rPr>
              <a:t>Titre du poste</a:t>
            </a:r>
            <a:endParaRPr sz="1600" dirty="0">
              <a:latin typeface="Calibri"/>
              <a:cs typeface="Calibri"/>
            </a:endParaRPr>
          </a:p>
        </p:txBody>
      </p:sp>
      <p:sp>
        <p:nvSpPr>
          <p:cNvPr id="53" name="object 17"/>
          <p:cNvSpPr/>
          <p:nvPr/>
        </p:nvSpPr>
        <p:spPr>
          <a:xfrm>
            <a:off x="3188893" y="4520501"/>
            <a:ext cx="4371340" cy="0"/>
          </a:xfrm>
          <a:custGeom>
            <a:avLst/>
            <a:gdLst/>
            <a:ahLst/>
            <a:cxnLst/>
            <a:rect l="l" t="t" r="r" b="b"/>
            <a:pathLst>
              <a:path w="4371340">
                <a:moveTo>
                  <a:pt x="4371162" y="0"/>
                </a:moveTo>
                <a:lnTo>
                  <a:pt x="0" y="0"/>
                </a:lnTo>
              </a:path>
            </a:pathLst>
          </a:custGeom>
          <a:ln w="9525">
            <a:solidFill>
              <a:srgbClr val="A7A9AC"/>
            </a:solidFill>
          </a:ln>
        </p:spPr>
        <p:txBody>
          <a:bodyPr wrap="square" lIns="0" tIns="0" rIns="0" bIns="0" rtlCol="0"/>
          <a:lstStyle/>
          <a:p>
            <a:endParaRPr/>
          </a:p>
        </p:txBody>
      </p:sp>
      <p:sp>
        <p:nvSpPr>
          <p:cNvPr id="54" name="object 21"/>
          <p:cNvSpPr/>
          <p:nvPr/>
        </p:nvSpPr>
        <p:spPr>
          <a:xfrm>
            <a:off x="3188893" y="5993714"/>
            <a:ext cx="4371340" cy="0"/>
          </a:xfrm>
          <a:custGeom>
            <a:avLst/>
            <a:gdLst/>
            <a:ahLst/>
            <a:cxnLst/>
            <a:rect l="l" t="t" r="r" b="b"/>
            <a:pathLst>
              <a:path w="4371340">
                <a:moveTo>
                  <a:pt x="4371162" y="0"/>
                </a:moveTo>
                <a:lnTo>
                  <a:pt x="0" y="0"/>
                </a:lnTo>
              </a:path>
            </a:pathLst>
          </a:custGeom>
          <a:ln w="9525">
            <a:solidFill>
              <a:srgbClr val="A7A9AC"/>
            </a:solidFill>
          </a:ln>
        </p:spPr>
        <p:txBody>
          <a:bodyPr wrap="square" lIns="0" tIns="0" rIns="0" bIns="0" rtlCol="0"/>
          <a:lstStyle/>
          <a:p>
            <a:endParaRPr/>
          </a:p>
        </p:txBody>
      </p:sp>
      <p:sp>
        <p:nvSpPr>
          <p:cNvPr id="55" name="object 22"/>
          <p:cNvSpPr/>
          <p:nvPr/>
        </p:nvSpPr>
        <p:spPr>
          <a:xfrm>
            <a:off x="3188893" y="7479614"/>
            <a:ext cx="4371340" cy="0"/>
          </a:xfrm>
          <a:custGeom>
            <a:avLst/>
            <a:gdLst/>
            <a:ahLst/>
            <a:cxnLst/>
            <a:rect l="l" t="t" r="r" b="b"/>
            <a:pathLst>
              <a:path w="4371340">
                <a:moveTo>
                  <a:pt x="4371162" y="0"/>
                </a:moveTo>
                <a:lnTo>
                  <a:pt x="0" y="0"/>
                </a:lnTo>
              </a:path>
            </a:pathLst>
          </a:custGeom>
          <a:ln w="9525">
            <a:solidFill>
              <a:srgbClr val="A7A9AC"/>
            </a:solidFill>
          </a:ln>
        </p:spPr>
        <p:txBody>
          <a:bodyPr wrap="square" lIns="0" tIns="0" rIns="0" bIns="0" rtlCol="0"/>
          <a:lstStyle/>
          <a:p>
            <a:endParaRPr/>
          </a:p>
        </p:txBody>
      </p:sp>
      <p:sp>
        <p:nvSpPr>
          <p:cNvPr id="56" name="object 29"/>
          <p:cNvSpPr txBox="1"/>
          <p:nvPr/>
        </p:nvSpPr>
        <p:spPr>
          <a:xfrm>
            <a:off x="194082" y="3374377"/>
            <a:ext cx="1831568" cy="276999"/>
          </a:xfrm>
          <a:prstGeom prst="rect">
            <a:avLst/>
          </a:prstGeom>
        </p:spPr>
        <p:txBody>
          <a:bodyPr vert="horz" wrap="square" lIns="0" tIns="0" rIns="0" bIns="0" rtlCol="0">
            <a:spAutoFit/>
          </a:bodyPr>
          <a:lstStyle/>
          <a:p>
            <a:pPr marL="12700">
              <a:lnSpc>
                <a:spcPct val="100000"/>
              </a:lnSpc>
            </a:pPr>
            <a:r>
              <a:rPr lang="fr-FR" sz="1800" b="1" spc="140" dirty="0">
                <a:solidFill>
                  <a:srgbClr val="E7E8DC"/>
                </a:solidFill>
                <a:latin typeface="Calibri"/>
                <a:cs typeface="Calibri"/>
              </a:rPr>
              <a:t>Compétences</a:t>
            </a:r>
            <a:endParaRPr sz="1800" dirty="0">
              <a:latin typeface="Calibri"/>
              <a:cs typeface="Calibri"/>
            </a:endParaRPr>
          </a:p>
        </p:txBody>
      </p:sp>
      <p:sp>
        <p:nvSpPr>
          <p:cNvPr id="57" name="object 30"/>
          <p:cNvSpPr txBox="1"/>
          <p:nvPr/>
        </p:nvSpPr>
        <p:spPr>
          <a:xfrm>
            <a:off x="181377" y="8839766"/>
            <a:ext cx="1353659" cy="276999"/>
          </a:xfrm>
          <a:prstGeom prst="rect">
            <a:avLst/>
          </a:prstGeom>
        </p:spPr>
        <p:txBody>
          <a:bodyPr vert="horz" wrap="square" lIns="0" tIns="0" rIns="0" bIns="0" rtlCol="0">
            <a:spAutoFit/>
          </a:bodyPr>
          <a:lstStyle/>
          <a:p>
            <a:pPr marL="12700">
              <a:lnSpc>
                <a:spcPct val="100000"/>
              </a:lnSpc>
            </a:pPr>
            <a:r>
              <a:rPr lang="fr-FR" sz="1800" b="1" spc="135" dirty="0">
                <a:solidFill>
                  <a:srgbClr val="E7E8DC"/>
                </a:solidFill>
                <a:latin typeface="Calibri"/>
                <a:cs typeface="Calibri"/>
              </a:rPr>
              <a:t>Formation</a:t>
            </a:r>
            <a:endParaRPr sz="1800" dirty="0">
              <a:latin typeface="Calibri"/>
              <a:cs typeface="Calibri"/>
            </a:endParaRPr>
          </a:p>
        </p:txBody>
      </p:sp>
      <p:sp>
        <p:nvSpPr>
          <p:cNvPr id="58" name="object 31"/>
          <p:cNvSpPr/>
          <p:nvPr/>
        </p:nvSpPr>
        <p:spPr>
          <a:xfrm>
            <a:off x="0" y="5803214"/>
            <a:ext cx="2476500" cy="0"/>
          </a:xfrm>
          <a:custGeom>
            <a:avLst/>
            <a:gdLst/>
            <a:ahLst/>
            <a:cxnLst/>
            <a:rect l="l" t="t" r="r" b="b"/>
            <a:pathLst>
              <a:path w="2476500">
                <a:moveTo>
                  <a:pt x="0" y="0"/>
                </a:moveTo>
                <a:lnTo>
                  <a:pt x="2476271" y="0"/>
                </a:lnTo>
              </a:path>
            </a:pathLst>
          </a:custGeom>
          <a:ln w="9525">
            <a:solidFill>
              <a:srgbClr val="A7A9AC"/>
            </a:solidFill>
          </a:ln>
        </p:spPr>
        <p:txBody>
          <a:bodyPr wrap="square" lIns="0" tIns="0" rIns="0" bIns="0" rtlCol="0"/>
          <a:lstStyle/>
          <a:p>
            <a:endParaRPr/>
          </a:p>
        </p:txBody>
      </p:sp>
      <p:sp>
        <p:nvSpPr>
          <p:cNvPr id="59" name="object 32"/>
          <p:cNvSpPr/>
          <p:nvPr/>
        </p:nvSpPr>
        <p:spPr>
          <a:xfrm>
            <a:off x="0" y="7238314"/>
            <a:ext cx="2476500" cy="0"/>
          </a:xfrm>
          <a:custGeom>
            <a:avLst/>
            <a:gdLst/>
            <a:ahLst/>
            <a:cxnLst/>
            <a:rect l="l" t="t" r="r" b="b"/>
            <a:pathLst>
              <a:path w="2476500">
                <a:moveTo>
                  <a:pt x="0" y="0"/>
                </a:moveTo>
                <a:lnTo>
                  <a:pt x="2476271" y="0"/>
                </a:lnTo>
              </a:path>
            </a:pathLst>
          </a:custGeom>
          <a:ln w="9525">
            <a:solidFill>
              <a:srgbClr val="A7A9AC"/>
            </a:solidFill>
          </a:ln>
        </p:spPr>
        <p:txBody>
          <a:bodyPr wrap="square" lIns="0" tIns="0" rIns="0" bIns="0" rtlCol="0"/>
          <a:lstStyle/>
          <a:p>
            <a:endParaRPr/>
          </a:p>
        </p:txBody>
      </p:sp>
      <p:sp>
        <p:nvSpPr>
          <p:cNvPr id="61" name="object 34"/>
          <p:cNvSpPr txBox="1"/>
          <p:nvPr/>
        </p:nvSpPr>
        <p:spPr>
          <a:xfrm>
            <a:off x="714777" y="9412279"/>
            <a:ext cx="2906806" cy="1054135"/>
          </a:xfrm>
          <a:prstGeom prst="rect">
            <a:avLst/>
          </a:prstGeom>
        </p:spPr>
        <p:txBody>
          <a:bodyPr vert="horz" wrap="square" lIns="0" tIns="0" rIns="0" bIns="0" rtlCol="0">
            <a:spAutoFit/>
          </a:bodyPr>
          <a:lstStyle/>
          <a:p>
            <a:pPr marL="12700">
              <a:lnSpc>
                <a:spcPct val="100000"/>
              </a:lnSpc>
            </a:pPr>
            <a:r>
              <a:rPr sz="1800" b="1" i="1" spc="35" dirty="0">
                <a:solidFill>
                  <a:srgbClr val="414042"/>
                </a:solidFill>
                <a:latin typeface="Calibri"/>
                <a:cs typeface="Calibri"/>
              </a:rPr>
              <a:t>2016</a:t>
            </a:r>
            <a:endParaRPr sz="1800" dirty="0">
              <a:latin typeface="Calibri"/>
              <a:cs typeface="Calibri"/>
            </a:endParaRPr>
          </a:p>
          <a:p>
            <a:pPr marL="12700">
              <a:lnSpc>
                <a:spcPts val="2100"/>
              </a:lnSpc>
            </a:pPr>
            <a:r>
              <a:rPr lang="fr-FR" sz="1800" b="1" i="1" spc="25" dirty="0">
                <a:solidFill>
                  <a:srgbClr val="07517E"/>
                </a:solidFill>
                <a:latin typeface="Calibri"/>
                <a:cs typeface="Calibri"/>
              </a:rPr>
              <a:t>Université </a:t>
            </a:r>
            <a:r>
              <a:rPr lang="fr-FR" sz="1800" b="1" i="1" spc="-5" dirty="0">
                <a:solidFill>
                  <a:srgbClr val="07517E"/>
                </a:solidFill>
                <a:latin typeface="Calibri"/>
                <a:cs typeface="Calibri"/>
              </a:rPr>
              <a:t>–</a:t>
            </a:r>
            <a:r>
              <a:rPr sz="1800" b="1" i="1" spc="120" dirty="0">
                <a:solidFill>
                  <a:srgbClr val="07517E"/>
                </a:solidFill>
                <a:latin typeface="Calibri"/>
                <a:cs typeface="Calibri"/>
              </a:rPr>
              <a:t> </a:t>
            </a:r>
            <a:r>
              <a:rPr lang="fr-FR" sz="1800" b="1" i="1" spc="30" dirty="0">
                <a:solidFill>
                  <a:srgbClr val="07517E"/>
                </a:solidFill>
                <a:latin typeface="Calibri"/>
                <a:cs typeface="Calibri"/>
              </a:rPr>
              <a:t>Diplôme</a:t>
            </a:r>
            <a:endParaRPr sz="1800" dirty="0">
              <a:latin typeface="Calibri"/>
              <a:cs typeface="Calibri"/>
            </a:endParaRPr>
          </a:p>
          <a:p>
            <a:pPr defTabSz="685800">
              <a:defRPr/>
            </a:pPr>
            <a:r>
              <a:rPr lang="fr-FR" sz="1100" dirty="0">
                <a:solidFill>
                  <a:srgbClr val="7F7F7F"/>
                </a:solidFill>
                <a:latin typeface="Avenir Book" charset="0"/>
                <a:ea typeface="Avenir Book" charset="0"/>
                <a:cs typeface="Avenir Book" charset="0"/>
              </a:rPr>
              <a:t>Décrivez en une ligne les objectifs et les spécialités de cette formation. Inscrivez votre mention si vous en avez eu une.</a:t>
            </a:r>
          </a:p>
        </p:txBody>
      </p:sp>
      <p:sp>
        <p:nvSpPr>
          <p:cNvPr id="62" name="object 35"/>
          <p:cNvSpPr txBox="1"/>
          <p:nvPr/>
        </p:nvSpPr>
        <p:spPr>
          <a:xfrm>
            <a:off x="4486681" y="9412279"/>
            <a:ext cx="2914930" cy="1054135"/>
          </a:xfrm>
          <a:prstGeom prst="rect">
            <a:avLst/>
          </a:prstGeom>
        </p:spPr>
        <p:txBody>
          <a:bodyPr vert="horz" wrap="square" lIns="0" tIns="0" rIns="0" bIns="0" rtlCol="0">
            <a:spAutoFit/>
          </a:bodyPr>
          <a:lstStyle/>
          <a:p>
            <a:pPr marL="12700">
              <a:lnSpc>
                <a:spcPct val="100000"/>
              </a:lnSpc>
            </a:pPr>
            <a:r>
              <a:rPr sz="1800" b="1" i="1" spc="35" dirty="0">
                <a:solidFill>
                  <a:srgbClr val="414042"/>
                </a:solidFill>
                <a:latin typeface="Calibri"/>
                <a:cs typeface="Calibri"/>
              </a:rPr>
              <a:t>2016</a:t>
            </a:r>
            <a:endParaRPr sz="1800" dirty="0">
              <a:latin typeface="Calibri"/>
              <a:cs typeface="Calibri"/>
            </a:endParaRPr>
          </a:p>
          <a:p>
            <a:pPr marL="12700">
              <a:lnSpc>
                <a:spcPts val="2100"/>
              </a:lnSpc>
            </a:pPr>
            <a:r>
              <a:rPr lang="fr-FR" b="1" i="1" spc="25" dirty="0">
                <a:solidFill>
                  <a:srgbClr val="07517E"/>
                </a:solidFill>
                <a:cs typeface="Calibri"/>
              </a:rPr>
              <a:t>Université </a:t>
            </a:r>
            <a:r>
              <a:rPr lang="fr-FR" b="1" i="1" spc="-5" dirty="0">
                <a:solidFill>
                  <a:srgbClr val="07517E"/>
                </a:solidFill>
                <a:cs typeface="Calibri"/>
              </a:rPr>
              <a:t>–</a:t>
            </a:r>
            <a:r>
              <a:rPr lang="fr-FR" b="1" i="1" spc="120" dirty="0">
                <a:solidFill>
                  <a:srgbClr val="07517E"/>
                </a:solidFill>
                <a:cs typeface="Calibri"/>
              </a:rPr>
              <a:t> </a:t>
            </a:r>
            <a:r>
              <a:rPr lang="fr-FR" b="1" i="1" spc="30" dirty="0">
                <a:solidFill>
                  <a:srgbClr val="07517E"/>
                </a:solidFill>
                <a:cs typeface="Calibri"/>
              </a:rPr>
              <a:t>Diplôme</a:t>
            </a:r>
            <a:endParaRPr lang="fr-FR" dirty="0">
              <a:cs typeface="Calibri"/>
            </a:endParaRPr>
          </a:p>
          <a:p>
            <a:pPr defTabSz="685800">
              <a:defRPr/>
            </a:pPr>
            <a:r>
              <a:rPr lang="fr-FR" sz="1100" dirty="0">
                <a:solidFill>
                  <a:srgbClr val="7F7F7F"/>
                </a:solidFill>
                <a:latin typeface="Avenir Book" charset="0"/>
                <a:ea typeface="Avenir Book" charset="0"/>
                <a:cs typeface="Avenir Book" charset="0"/>
              </a:rPr>
              <a:t>Décrivez en une ligne les objectifs et les spécialités de cette formation. Inscrivez votre mention si vous en avez eu une.</a:t>
            </a:r>
          </a:p>
        </p:txBody>
      </p:sp>
      <p:sp>
        <p:nvSpPr>
          <p:cNvPr id="63" name="object 36"/>
          <p:cNvSpPr/>
          <p:nvPr/>
        </p:nvSpPr>
        <p:spPr>
          <a:xfrm>
            <a:off x="3930650" y="9166758"/>
            <a:ext cx="0" cy="1400175"/>
          </a:xfrm>
          <a:custGeom>
            <a:avLst/>
            <a:gdLst/>
            <a:ahLst/>
            <a:cxnLst/>
            <a:rect l="l" t="t" r="r" b="b"/>
            <a:pathLst>
              <a:path h="1400175">
                <a:moveTo>
                  <a:pt x="0" y="0"/>
                </a:moveTo>
                <a:lnTo>
                  <a:pt x="0" y="1399641"/>
                </a:lnTo>
              </a:path>
            </a:pathLst>
          </a:custGeom>
          <a:ln w="9525">
            <a:solidFill>
              <a:srgbClr val="A7A9AC"/>
            </a:solidFill>
          </a:ln>
        </p:spPr>
        <p:txBody>
          <a:bodyPr wrap="square" lIns="0" tIns="0" rIns="0" bIns="0" rtlCol="0"/>
          <a:lstStyle/>
          <a:p>
            <a:endParaRPr/>
          </a:p>
        </p:txBody>
      </p:sp>
      <p:sp>
        <p:nvSpPr>
          <p:cNvPr id="64" name="object 37"/>
          <p:cNvSpPr/>
          <p:nvPr/>
        </p:nvSpPr>
        <p:spPr>
          <a:xfrm>
            <a:off x="0" y="10566400"/>
            <a:ext cx="7560309" cy="125730"/>
          </a:xfrm>
          <a:custGeom>
            <a:avLst/>
            <a:gdLst/>
            <a:ahLst/>
            <a:cxnLst/>
            <a:rect l="l" t="t" r="r" b="b"/>
            <a:pathLst>
              <a:path w="7560309" h="125729">
                <a:moveTo>
                  <a:pt x="7560056" y="0"/>
                </a:moveTo>
                <a:lnTo>
                  <a:pt x="0" y="0"/>
                </a:lnTo>
                <a:lnTo>
                  <a:pt x="0" y="125602"/>
                </a:lnTo>
                <a:lnTo>
                  <a:pt x="7560056" y="125602"/>
                </a:lnTo>
                <a:lnTo>
                  <a:pt x="7560056" y="0"/>
                </a:lnTo>
                <a:close/>
              </a:path>
            </a:pathLst>
          </a:custGeom>
          <a:solidFill>
            <a:srgbClr val="07517E"/>
          </a:solidFill>
        </p:spPr>
        <p:txBody>
          <a:bodyPr wrap="square" lIns="0" tIns="0" rIns="0" bIns="0" rtlCol="0"/>
          <a:lstStyle/>
          <a:p>
            <a:endParaRPr/>
          </a:p>
        </p:txBody>
      </p:sp>
      <p:sp>
        <p:nvSpPr>
          <p:cNvPr id="65" name="object 38"/>
          <p:cNvSpPr txBox="1"/>
          <p:nvPr/>
        </p:nvSpPr>
        <p:spPr>
          <a:xfrm>
            <a:off x="181377" y="3863061"/>
            <a:ext cx="2295123" cy="1915909"/>
          </a:xfrm>
          <a:prstGeom prst="rect">
            <a:avLst/>
          </a:prstGeom>
        </p:spPr>
        <p:txBody>
          <a:bodyPr vert="horz" wrap="square" lIns="0" tIns="0" rIns="0" bIns="0" rtlCol="0">
            <a:spAutoFit/>
          </a:bodyPr>
          <a:lstStyle/>
          <a:p>
            <a:pPr marL="12700">
              <a:lnSpc>
                <a:spcPct val="100000"/>
              </a:lnSpc>
            </a:pPr>
            <a:r>
              <a:rPr lang="fr-FR" sz="1600" b="1" i="1" spc="-5" dirty="0">
                <a:solidFill>
                  <a:srgbClr val="07517E"/>
                </a:solidFill>
                <a:latin typeface="Calibri"/>
                <a:cs typeface="Calibri"/>
              </a:rPr>
              <a:t>Compétence Pro.</a:t>
            </a:r>
            <a:endParaRPr sz="1600" dirty="0">
              <a:latin typeface="Calibri"/>
              <a:cs typeface="Calibri"/>
            </a:endParaRPr>
          </a:p>
          <a:p>
            <a:pPr marL="12700" marR="409575">
              <a:lnSpc>
                <a:spcPct val="159800"/>
              </a:lnSpc>
              <a:spcBef>
                <a:spcPts val="315"/>
              </a:spcBef>
            </a:pPr>
            <a:r>
              <a:rPr sz="1200" i="1" spc="-5" dirty="0">
                <a:solidFill>
                  <a:srgbClr val="6D6E71"/>
                </a:solidFill>
                <a:latin typeface="Calibri"/>
                <a:cs typeface="Calibri"/>
              </a:rPr>
              <a:t>Windows </a:t>
            </a:r>
            <a:r>
              <a:rPr sz="1200" i="1" dirty="0">
                <a:solidFill>
                  <a:srgbClr val="6D6E71"/>
                </a:solidFill>
                <a:latin typeface="Calibri"/>
                <a:cs typeface="Calibri"/>
              </a:rPr>
              <a:t>10  </a:t>
            </a:r>
            <a:r>
              <a:rPr lang="fr-FR" sz="1200" i="1" dirty="0">
                <a:solidFill>
                  <a:srgbClr val="6D6E71"/>
                </a:solidFill>
                <a:latin typeface="Calibri"/>
                <a:cs typeface="Calibri"/>
              </a:rPr>
              <a:t>	                  9/10</a:t>
            </a:r>
          </a:p>
          <a:p>
            <a:pPr marL="12700" marR="409575">
              <a:lnSpc>
                <a:spcPct val="159800"/>
              </a:lnSpc>
              <a:spcBef>
                <a:spcPts val="315"/>
              </a:spcBef>
            </a:pPr>
            <a:r>
              <a:rPr sz="1200" i="1" dirty="0">
                <a:solidFill>
                  <a:srgbClr val="6D6E71"/>
                </a:solidFill>
                <a:latin typeface="Calibri"/>
                <a:cs typeface="Calibri"/>
              </a:rPr>
              <a:t>Programme</a:t>
            </a:r>
            <a:r>
              <a:rPr lang="fr-FR" sz="1200" i="1" dirty="0">
                <a:solidFill>
                  <a:srgbClr val="6D6E71"/>
                </a:solidFill>
                <a:latin typeface="Calibri"/>
                <a:cs typeface="Calibri"/>
              </a:rPr>
              <a:t>u</a:t>
            </a:r>
            <a:r>
              <a:rPr sz="1200" i="1" dirty="0">
                <a:solidFill>
                  <a:srgbClr val="6D6E71"/>
                </a:solidFill>
                <a:latin typeface="Calibri"/>
                <a:cs typeface="Calibri"/>
              </a:rPr>
              <a:t>r</a:t>
            </a:r>
            <a:r>
              <a:rPr sz="1200" i="1" spc="-105" dirty="0">
                <a:solidFill>
                  <a:srgbClr val="6D6E71"/>
                </a:solidFill>
                <a:latin typeface="Calibri"/>
                <a:cs typeface="Calibri"/>
              </a:rPr>
              <a:t> </a:t>
            </a:r>
            <a:r>
              <a:rPr sz="1200" i="1" dirty="0">
                <a:solidFill>
                  <a:srgbClr val="6D6E71"/>
                </a:solidFill>
                <a:latin typeface="Calibri"/>
                <a:cs typeface="Calibri"/>
              </a:rPr>
              <a:t>web  </a:t>
            </a:r>
            <a:r>
              <a:rPr lang="fr-FR" sz="1200" i="1" dirty="0">
                <a:solidFill>
                  <a:srgbClr val="6D6E71"/>
                </a:solidFill>
                <a:latin typeface="Calibri"/>
                <a:cs typeface="Calibri"/>
              </a:rPr>
              <a:t>        8/10</a:t>
            </a:r>
          </a:p>
          <a:p>
            <a:pPr marL="12700" marR="409575">
              <a:lnSpc>
                <a:spcPct val="159800"/>
              </a:lnSpc>
              <a:spcBef>
                <a:spcPts val="315"/>
              </a:spcBef>
            </a:pPr>
            <a:r>
              <a:rPr sz="1200" i="1" spc="-5" dirty="0">
                <a:solidFill>
                  <a:srgbClr val="6D6E71"/>
                </a:solidFill>
                <a:latin typeface="Calibri"/>
                <a:cs typeface="Calibri"/>
              </a:rPr>
              <a:t>Graphic design  </a:t>
            </a:r>
            <a:r>
              <a:rPr lang="fr-FR" sz="1200" i="1" spc="-5" dirty="0">
                <a:solidFill>
                  <a:srgbClr val="6D6E71"/>
                </a:solidFill>
                <a:latin typeface="Calibri"/>
                <a:cs typeface="Calibri"/>
              </a:rPr>
              <a:t>               10/10</a:t>
            </a:r>
          </a:p>
          <a:p>
            <a:pPr marL="12700" marR="409575">
              <a:lnSpc>
                <a:spcPct val="159800"/>
              </a:lnSpc>
              <a:spcBef>
                <a:spcPts val="315"/>
              </a:spcBef>
            </a:pPr>
            <a:r>
              <a:rPr lang="fr-FR" sz="1200" i="1" dirty="0">
                <a:solidFill>
                  <a:srgbClr val="6D6E71"/>
                </a:solidFill>
                <a:latin typeface="Calibri"/>
                <a:cs typeface="Calibri"/>
              </a:rPr>
              <a:t>SEO / SEA                          7/10</a:t>
            </a:r>
            <a:endParaRPr lang="fr-FR" sz="1200" i="1" spc="-5" dirty="0">
              <a:solidFill>
                <a:srgbClr val="6D6E71"/>
              </a:solidFill>
              <a:latin typeface="Calibri"/>
              <a:cs typeface="Calibri"/>
            </a:endParaRPr>
          </a:p>
          <a:p>
            <a:pPr marL="12700" marR="409575">
              <a:lnSpc>
                <a:spcPct val="159800"/>
              </a:lnSpc>
              <a:spcBef>
                <a:spcPts val="315"/>
              </a:spcBef>
            </a:pPr>
            <a:r>
              <a:rPr sz="1200" i="1" spc="-5" dirty="0">
                <a:solidFill>
                  <a:srgbClr val="6D6E71"/>
                </a:solidFill>
                <a:latin typeface="Calibri"/>
                <a:cs typeface="Calibri"/>
              </a:rPr>
              <a:t>Design</a:t>
            </a:r>
            <a:r>
              <a:rPr lang="fr-FR" sz="1200" i="1" spc="-5" dirty="0">
                <a:solidFill>
                  <a:srgbClr val="6D6E71"/>
                </a:solidFill>
                <a:latin typeface="Calibri"/>
                <a:cs typeface="Calibri"/>
              </a:rPr>
              <a:t> /  Photoshop        6/10</a:t>
            </a:r>
            <a:endParaRPr sz="1200" dirty="0">
              <a:latin typeface="Calibri"/>
              <a:cs typeface="Calibri"/>
            </a:endParaRPr>
          </a:p>
        </p:txBody>
      </p:sp>
      <p:sp>
        <p:nvSpPr>
          <p:cNvPr id="66" name="object 39"/>
          <p:cNvSpPr txBox="1"/>
          <p:nvPr/>
        </p:nvSpPr>
        <p:spPr>
          <a:xfrm>
            <a:off x="181377" y="5933999"/>
            <a:ext cx="2225273" cy="1248034"/>
          </a:xfrm>
          <a:prstGeom prst="rect">
            <a:avLst/>
          </a:prstGeom>
        </p:spPr>
        <p:txBody>
          <a:bodyPr vert="horz" wrap="square" lIns="0" tIns="0" rIns="0" bIns="0" rtlCol="0">
            <a:spAutoFit/>
          </a:bodyPr>
          <a:lstStyle/>
          <a:p>
            <a:pPr marL="12700" algn="just">
              <a:lnSpc>
                <a:spcPct val="100000"/>
              </a:lnSpc>
            </a:pPr>
            <a:r>
              <a:rPr sz="1600" b="1" i="1" dirty="0">
                <a:solidFill>
                  <a:srgbClr val="07517E"/>
                </a:solidFill>
                <a:latin typeface="Calibri"/>
                <a:cs typeface="Calibri"/>
              </a:rPr>
              <a:t>Langues</a:t>
            </a:r>
            <a:endParaRPr sz="1600" dirty="0">
              <a:latin typeface="Calibri"/>
              <a:cs typeface="Calibri"/>
            </a:endParaRPr>
          </a:p>
          <a:p>
            <a:pPr marL="12700" marR="476884" algn="just">
              <a:lnSpc>
                <a:spcPct val="159700"/>
              </a:lnSpc>
              <a:spcBef>
                <a:spcPts val="280"/>
              </a:spcBef>
            </a:pPr>
            <a:r>
              <a:rPr lang="fr-FR" sz="1200" i="1" spc="-15" dirty="0">
                <a:solidFill>
                  <a:srgbClr val="6D6E71"/>
                </a:solidFill>
                <a:latin typeface="Calibri"/>
                <a:cs typeface="Calibri"/>
              </a:rPr>
              <a:t>Anglais                              9/10            </a:t>
            </a:r>
          </a:p>
          <a:p>
            <a:pPr marL="12700" marR="476884" algn="just">
              <a:lnSpc>
                <a:spcPct val="159700"/>
              </a:lnSpc>
              <a:spcBef>
                <a:spcPts val="280"/>
              </a:spcBef>
            </a:pPr>
            <a:r>
              <a:rPr lang="fr-FR" sz="1200" i="1" spc="-5" dirty="0">
                <a:solidFill>
                  <a:srgbClr val="6D6E71"/>
                </a:solidFill>
                <a:latin typeface="Calibri"/>
                <a:cs typeface="Calibri"/>
              </a:rPr>
              <a:t>Chinois                             8/10</a:t>
            </a:r>
          </a:p>
          <a:p>
            <a:pPr marL="12700" marR="476884" algn="just">
              <a:lnSpc>
                <a:spcPct val="159700"/>
              </a:lnSpc>
              <a:spcBef>
                <a:spcPts val="280"/>
              </a:spcBef>
            </a:pPr>
            <a:r>
              <a:rPr lang="fr-FR" sz="1200" i="1" spc="-5" dirty="0">
                <a:solidFill>
                  <a:srgbClr val="6D6E71"/>
                </a:solidFill>
                <a:latin typeface="Calibri"/>
                <a:cs typeface="Calibri"/>
              </a:rPr>
              <a:t>Allemand                         5/10</a:t>
            </a:r>
            <a:endParaRPr sz="1200" dirty="0">
              <a:latin typeface="Calibri"/>
              <a:cs typeface="Calibri"/>
            </a:endParaRPr>
          </a:p>
        </p:txBody>
      </p:sp>
      <p:sp>
        <p:nvSpPr>
          <p:cNvPr id="67" name="object 40"/>
          <p:cNvSpPr txBox="1"/>
          <p:nvPr/>
        </p:nvSpPr>
        <p:spPr>
          <a:xfrm>
            <a:off x="181377" y="7390714"/>
            <a:ext cx="2225273" cy="1132618"/>
          </a:xfrm>
          <a:prstGeom prst="rect">
            <a:avLst/>
          </a:prstGeom>
        </p:spPr>
        <p:txBody>
          <a:bodyPr vert="horz" wrap="square" lIns="0" tIns="0" rIns="0" bIns="0" rtlCol="0">
            <a:spAutoFit/>
          </a:bodyPr>
          <a:lstStyle/>
          <a:p>
            <a:pPr marL="12700">
              <a:lnSpc>
                <a:spcPct val="100000"/>
              </a:lnSpc>
            </a:pPr>
            <a:r>
              <a:rPr lang="fr-FR" sz="1600" b="1" i="1" spc="-5" dirty="0">
                <a:solidFill>
                  <a:srgbClr val="07517E"/>
                </a:solidFill>
                <a:latin typeface="Calibri"/>
                <a:cs typeface="Calibri"/>
              </a:rPr>
              <a:t>Personnalité</a:t>
            </a:r>
            <a:endParaRPr sz="1600" dirty="0">
              <a:latin typeface="Calibri"/>
              <a:cs typeface="Calibri"/>
            </a:endParaRPr>
          </a:p>
          <a:p>
            <a:pPr marL="12700" marR="509905">
              <a:lnSpc>
                <a:spcPct val="159800"/>
              </a:lnSpc>
              <a:spcBef>
                <a:spcPts val="45"/>
              </a:spcBef>
            </a:pPr>
            <a:r>
              <a:rPr lang="fr-FR" sz="1200" i="1" spc="-5" dirty="0">
                <a:solidFill>
                  <a:srgbClr val="6D6E71"/>
                </a:solidFill>
                <a:latin typeface="Calibri"/>
                <a:cs typeface="Calibri"/>
              </a:rPr>
              <a:t>Créatif                          10/10</a:t>
            </a:r>
          </a:p>
          <a:p>
            <a:pPr marL="12700" marR="509905">
              <a:lnSpc>
                <a:spcPct val="159800"/>
              </a:lnSpc>
              <a:spcBef>
                <a:spcPts val="45"/>
              </a:spcBef>
            </a:pPr>
            <a:r>
              <a:rPr lang="fr-FR" sz="1200" i="1" spc="-5" dirty="0">
                <a:solidFill>
                  <a:srgbClr val="6D6E71"/>
                </a:solidFill>
                <a:latin typeface="Calibri"/>
                <a:cs typeface="Calibri"/>
              </a:rPr>
              <a:t>Ponctuel                       10/10</a:t>
            </a:r>
          </a:p>
          <a:p>
            <a:pPr marL="12700" marR="509905">
              <a:lnSpc>
                <a:spcPct val="159800"/>
              </a:lnSpc>
              <a:spcBef>
                <a:spcPts val="45"/>
              </a:spcBef>
            </a:pPr>
            <a:r>
              <a:rPr lang="fr-FR" sz="1200" i="1" spc="-5" dirty="0">
                <a:solidFill>
                  <a:srgbClr val="6D6E71"/>
                </a:solidFill>
                <a:latin typeface="Calibri"/>
                <a:cs typeface="Calibri"/>
              </a:rPr>
              <a:t>Team Leader                8/10</a:t>
            </a:r>
            <a:endParaRPr sz="1200" dirty="0">
              <a:latin typeface="Calibri"/>
              <a:cs typeface="Calibri"/>
            </a:endParaRPr>
          </a:p>
        </p:txBody>
      </p:sp>
      <p:sp>
        <p:nvSpPr>
          <p:cNvPr id="68" name="Rectangle 67"/>
          <p:cNvSpPr/>
          <p:nvPr/>
        </p:nvSpPr>
        <p:spPr>
          <a:xfrm>
            <a:off x="3213262" y="3722987"/>
            <a:ext cx="4298074" cy="769441"/>
          </a:xfrm>
          <a:prstGeom prst="rect">
            <a:avLst/>
          </a:prstGeom>
        </p:spPr>
        <p:txBody>
          <a:bodyPr wrap="square">
            <a:spAutoFit/>
          </a:bodyPr>
          <a:lstStyle/>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sp>
        <p:nvSpPr>
          <p:cNvPr id="69" name="object 14"/>
          <p:cNvSpPr txBox="1"/>
          <p:nvPr/>
        </p:nvSpPr>
        <p:spPr>
          <a:xfrm>
            <a:off x="3292855" y="4608900"/>
            <a:ext cx="2528570" cy="492443"/>
          </a:xfrm>
          <a:prstGeom prst="rect">
            <a:avLst/>
          </a:prstGeom>
        </p:spPr>
        <p:txBody>
          <a:bodyPr vert="horz" wrap="square" lIns="0" tIns="0" rIns="0" bIns="0" rtlCol="0">
            <a:spAutoFit/>
          </a:bodyPr>
          <a:lstStyle/>
          <a:p>
            <a:pPr marL="12700">
              <a:lnSpc>
                <a:spcPct val="100000"/>
              </a:lnSpc>
            </a:pPr>
            <a:r>
              <a:rPr lang="fr-FR" sz="1600" b="1" i="1" spc="-20" dirty="0">
                <a:solidFill>
                  <a:srgbClr val="07517E"/>
                </a:solidFill>
                <a:latin typeface="Calibri"/>
                <a:cs typeface="Calibri"/>
              </a:rPr>
              <a:t>SOCIETE - VILLE</a:t>
            </a:r>
            <a:endParaRPr sz="1600" dirty="0">
              <a:latin typeface="Calibri"/>
              <a:cs typeface="Calibri"/>
            </a:endParaRPr>
          </a:p>
          <a:p>
            <a:pPr marL="12700">
              <a:lnSpc>
                <a:spcPct val="100000"/>
              </a:lnSpc>
            </a:pPr>
            <a:r>
              <a:rPr lang="fr-FR" sz="1600" b="1" i="1" spc="-5" dirty="0">
                <a:solidFill>
                  <a:srgbClr val="07517E"/>
                </a:solidFill>
                <a:latin typeface="Calibri"/>
                <a:cs typeface="Calibri"/>
              </a:rPr>
              <a:t>Titre du poste</a:t>
            </a:r>
            <a:endParaRPr sz="1600" dirty="0">
              <a:latin typeface="Calibri"/>
              <a:cs typeface="Calibri"/>
            </a:endParaRPr>
          </a:p>
        </p:txBody>
      </p:sp>
      <p:sp>
        <p:nvSpPr>
          <p:cNvPr id="70" name="Rectangle 69"/>
          <p:cNvSpPr/>
          <p:nvPr/>
        </p:nvSpPr>
        <p:spPr>
          <a:xfrm>
            <a:off x="3213262" y="5171917"/>
            <a:ext cx="4298074" cy="769441"/>
          </a:xfrm>
          <a:prstGeom prst="rect">
            <a:avLst/>
          </a:prstGeom>
        </p:spPr>
        <p:txBody>
          <a:bodyPr wrap="square">
            <a:spAutoFit/>
          </a:bodyPr>
          <a:lstStyle/>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sp>
        <p:nvSpPr>
          <p:cNvPr id="71" name="object 14"/>
          <p:cNvSpPr txBox="1"/>
          <p:nvPr/>
        </p:nvSpPr>
        <p:spPr>
          <a:xfrm>
            <a:off x="3268486" y="6122388"/>
            <a:ext cx="2528570" cy="492443"/>
          </a:xfrm>
          <a:prstGeom prst="rect">
            <a:avLst/>
          </a:prstGeom>
        </p:spPr>
        <p:txBody>
          <a:bodyPr vert="horz" wrap="square" lIns="0" tIns="0" rIns="0" bIns="0" rtlCol="0">
            <a:spAutoFit/>
          </a:bodyPr>
          <a:lstStyle/>
          <a:p>
            <a:pPr marL="12700">
              <a:lnSpc>
                <a:spcPct val="100000"/>
              </a:lnSpc>
            </a:pPr>
            <a:r>
              <a:rPr lang="fr-FR" sz="1600" b="1" i="1" spc="-20" dirty="0">
                <a:solidFill>
                  <a:srgbClr val="07517E"/>
                </a:solidFill>
                <a:latin typeface="Calibri"/>
                <a:cs typeface="Calibri"/>
              </a:rPr>
              <a:t>SOCIETE - VILLE</a:t>
            </a:r>
            <a:endParaRPr sz="1600" dirty="0">
              <a:latin typeface="Calibri"/>
              <a:cs typeface="Calibri"/>
            </a:endParaRPr>
          </a:p>
          <a:p>
            <a:pPr marL="12700">
              <a:lnSpc>
                <a:spcPct val="100000"/>
              </a:lnSpc>
            </a:pPr>
            <a:r>
              <a:rPr lang="fr-FR" sz="1600" b="1" i="1" spc="-5" dirty="0">
                <a:solidFill>
                  <a:srgbClr val="07517E"/>
                </a:solidFill>
                <a:latin typeface="Calibri"/>
                <a:cs typeface="Calibri"/>
              </a:rPr>
              <a:t>Titre du poste</a:t>
            </a:r>
            <a:endParaRPr sz="1600" dirty="0">
              <a:latin typeface="Calibri"/>
              <a:cs typeface="Calibri"/>
            </a:endParaRPr>
          </a:p>
        </p:txBody>
      </p:sp>
      <p:sp>
        <p:nvSpPr>
          <p:cNvPr id="72" name="Rectangle 71"/>
          <p:cNvSpPr/>
          <p:nvPr/>
        </p:nvSpPr>
        <p:spPr>
          <a:xfrm>
            <a:off x="3188893" y="6685405"/>
            <a:ext cx="4298074" cy="769441"/>
          </a:xfrm>
          <a:prstGeom prst="rect">
            <a:avLst/>
          </a:prstGeom>
        </p:spPr>
        <p:txBody>
          <a:bodyPr wrap="square">
            <a:spAutoFit/>
          </a:bodyPr>
          <a:lstStyle/>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sp>
        <p:nvSpPr>
          <p:cNvPr id="73" name="object 14"/>
          <p:cNvSpPr txBox="1"/>
          <p:nvPr/>
        </p:nvSpPr>
        <p:spPr>
          <a:xfrm>
            <a:off x="3268486" y="7633056"/>
            <a:ext cx="2528570" cy="492443"/>
          </a:xfrm>
          <a:prstGeom prst="rect">
            <a:avLst/>
          </a:prstGeom>
        </p:spPr>
        <p:txBody>
          <a:bodyPr vert="horz" wrap="square" lIns="0" tIns="0" rIns="0" bIns="0" rtlCol="0">
            <a:spAutoFit/>
          </a:bodyPr>
          <a:lstStyle/>
          <a:p>
            <a:pPr marL="12700">
              <a:lnSpc>
                <a:spcPct val="100000"/>
              </a:lnSpc>
            </a:pPr>
            <a:r>
              <a:rPr lang="fr-FR" sz="1600" b="1" i="1" spc="-20" dirty="0">
                <a:solidFill>
                  <a:srgbClr val="07517E"/>
                </a:solidFill>
                <a:latin typeface="Calibri"/>
                <a:cs typeface="Calibri"/>
              </a:rPr>
              <a:t>SOCIETE - VILLE</a:t>
            </a:r>
            <a:endParaRPr sz="1600" dirty="0">
              <a:latin typeface="Calibri"/>
              <a:cs typeface="Calibri"/>
            </a:endParaRPr>
          </a:p>
          <a:p>
            <a:pPr marL="12700">
              <a:lnSpc>
                <a:spcPct val="100000"/>
              </a:lnSpc>
            </a:pPr>
            <a:r>
              <a:rPr lang="fr-FR" sz="1600" b="1" i="1" spc="-5" dirty="0">
                <a:solidFill>
                  <a:srgbClr val="07517E"/>
                </a:solidFill>
                <a:latin typeface="Calibri"/>
                <a:cs typeface="Calibri"/>
              </a:rPr>
              <a:t>Titre du poste</a:t>
            </a:r>
            <a:endParaRPr sz="1600" dirty="0">
              <a:latin typeface="Calibri"/>
              <a:cs typeface="Calibri"/>
            </a:endParaRPr>
          </a:p>
        </p:txBody>
      </p:sp>
      <p:sp>
        <p:nvSpPr>
          <p:cNvPr id="74" name="Rectangle 73"/>
          <p:cNvSpPr/>
          <p:nvPr/>
        </p:nvSpPr>
        <p:spPr>
          <a:xfrm>
            <a:off x="3188893" y="8196073"/>
            <a:ext cx="4298074" cy="769441"/>
          </a:xfrm>
          <a:prstGeom prst="rect">
            <a:avLst/>
          </a:prstGeom>
        </p:spPr>
        <p:txBody>
          <a:bodyPr wrap="square">
            <a:spAutoFit/>
          </a:bodyPr>
          <a:lstStyle/>
          <a:p>
            <a:pPr defTabSz="457200">
              <a:buClr>
                <a:srgbClr val="00B050"/>
              </a:buClr>
              <a:buSzPct val="100000"/>
              <a:defRPr/>
            </a:pPr>
            <a:r>
              <a:rPr lang="fr-FR" sz="1100" dirty="0">
                <a:solidFill>
                  <a:srgbClr val="7F7F7F"/>
                </a:solidFill>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p:txBody>
      </p:sp>
      <p:pic>
        <p:nvPicPr>
          <p:cNvPr id="78" name="Imag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16" y="1542244"/>
            <a:ext cx="1625498" cy="1573063"/>
          </a:xfrm>
          <a:prstGeom prst="rect">
            <a:avLst/>
          </a:prstGeom>
        </p:spPr>
      </p:pic>
    </p:spTree>
    <p:extLst>
      <p:ext uri="{BB962C8B-B14F-4D97-AF65-F5344CB8AC3E}">
        <p14:creationId xmlns:p14="http://schemas.microsoft.com/office/powerpoint/2010/main" val="68252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5534925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609</Words>
  <Application>Microsoft Macintosh PowerPoint</Application>
  <PresentationFormat>Personnalisé</PresentationFormat>
  <Paragraphs>78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Avenir Book</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cp:revision>
  <dcterms:created xsi:type="dcterms:W3CDTF">2017-09-18T17:20:30Z</dcterms:created>
  <dcterms:modified xsi:type="dcterms:W3CDTF">2022-01-18T00:00:32Z</dcterms:modified>
</cp:coreProperties>
</file>