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2E"/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/>
    <p:restoredTop sz="94586"/>
  </p:normalViewPr>
  <p:slideViewPr>
    <p:cSldViewPr snapToGrid="0" snapToObjects="1">
      <p:cViewPr varScale="1">
        <p:scale>
          <a:sx n="86" d="100"/>
          <a:sy n="86" d="100"/>
        </p:scale>
        <p:origin x="35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3060752" y="7417819"/>
            <a:ext cx="3797248" cy="248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072875" y="4345057"/>
            <a:ext cx="3785126" cy="30727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060752" y="0"/>
            <a:ext cx="3797248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-25731" y="0"/>
            <a:ext cx="3089189" cy="9906000"/>
          </a:xfrm>
          <a:prstGeom prst="rect">
            <a:avLst/>
          </a:prstGeom>
          <a:solidFill>
            <a:srgbClr val="FFF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248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126999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BAURICE DELAVINE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3051" y="418833"/>
            <a:ext cx="2134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 recherché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3051" y="2579850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63047" y="327054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162412" y="4467286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68949" y="6510727"/>
            <a:ext cx="2404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290766" y="8112490"/>
            <a:ext cx="224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9" y="779648"/>
            <a:ext cx="2420987" cy="1625438"/>
          </a:xfrm>
          <a:prstGeom prst="rect">
            <a:avLst/>
          </a:prstGeom>
        </p:spPr>
      </p:pic>
      <p:cxnSp>
        <p:nvCxnSpPr>
          <p:cNvPr id="147" name="Connecteur droit 146"/>
          <p:cNvCxnSpPr/>
          <p:nvPr/>
        </p:nvCxnSpPr>
        <p:spPr>
          <a:xfrm>
            <a:off x="3246863" y="679311"/>
            <a:ext cx="33629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340550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2300144" y="702921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527495" y="702923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754846" y="702921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300144" y="727541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527495" y="72754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754846" y="727541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300144" y="752761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2527495" y="752763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2754846" y="752761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2300144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527495" y="779584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2754846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1601243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1828594" y="703296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2055945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1601243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1828594" y="727917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2055945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1601243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1828594" y="753136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2055945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1601243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1828594" y="779957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2055945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2300144" y="866947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2527495" y="866949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2754846" y="866947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2300144" y="891567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2527495" y="891570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2754846" y="891567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2300144" y="916787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2527495" y="916790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2754846" y="916787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2300144" y="943607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2527495" y="943610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2754846" y="943607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1601243" y="86732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1828594" y="86732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2055945" y="86732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1601243" y="891940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1828594" y="891943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2055945" y="891940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1601243" y="91716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1828594" y="917163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2055945" y="91716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1601243" y="943980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1828594" y="943983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2055945" y="943980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ZoneTexte 291"/>
          <p:cNvSpPr txBox="1"/>
          <p:nvPr/>
        </p:nvSpPr>
        <p:spPr>
          <a:xfrm>
            <a:off x="273050" y="4614446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CONTACT</a:t>
            </a: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4953000"/>
            <a:ext cx="436142" cy="1248953"/>
          </a:xfrm>
          <a:prstGeom prst="rect">
            <a:avLst/>
          </a:prstGeom>
        </p:spPr>
      </p:pic>
      <p:sp>
        <p:nvSpPr>
          <p:cNvPr id="294" name="Rectangle 293"/>
          <p:cNvSpPr/>
          <p:nvPr/>
        </p:nvSpPr>
        <p:spPr>
          <a:xfrm>
            <a:off x="660813" y="5079446"/>
            <a:ext cx="22172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17 rue de la réussite 75012 Paris</a:t>
            </a:r>
            <a:endParaRPr lang="fr-FR" sz="1100" dirty="0"/>
          </a:p>
        </p:txBody>
      </p:sp>
      <p:sp>
        <p:nvSpPr>
          <p:cNvPr id="295" name="Rectangle 294"/>
          <p:cNvSpPr/>
          <p:nvPr/>
        </p:nvSpPr>
        <p:spPr>
          <a:xfrm>
            <a:off x="660813" y="5365511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06 01 02 03 04</a:t>
            </a:r>
            <a:endParaRPr lang="fr-FR" sz="1100" dirty="0"/>
          </a:p>
        </p:txBody>
      </p:sp>
      <p:sp>
        <p:nvSpPr>
          <p:cNvPr id="296" name="Rectangle 295"/>
          <p:cNvSpPr/>
          <p:nvPr/>
        </p:nvSpPr>
        <p:spPr>
          <a:xfrm>
            <a:off x="660813" y="5615563"/>
            <a:ext cx="11288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mail@mail.com</a:t>
            </a:r>
            <a:endParaRPr lang="fr-FR" sz="1100" dirty="0"/>
          </a:p>
        </p:txBody>
      </p:sp>
      <p:sp>
        <p:nvSpPr>
          <p:cNvPr id="297" name="Rectangle 296"/>
          <p:cNvSpPr/>
          <p:nvPr/>
        </p:nvSpPr>
        <p:spPr>
          <a:xfrm>
            <a:off x="651397" y="5865615"/>
            <a:ext cx="1712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/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moncompte</a:t>
            </a:r>
            <a:endParaRPr lang="fr-FR" sz="1100" dirty="0"/>
          </a:p>
        </p:txBody>
      </p:sp>
      <p:sp>
        <p:nvSpPr>
          <p:cNvPr id="299" name="Dodécagone 298"/>
          <p:cNvSpPr/>
          <p:nvPr/>
        </p:nvSpPr>
        <p:spPr>
          <a:xfrm>
            <a:off x="3210777" y="6680004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1" name="ZoneTexte 300"/>
          <p:cNvSpPr txBox="1"/>
          <p:nvPr/>
        </p:nvSpPr>
        <p:spPr>
          <a:xfrm>
            <a:off x="3201846" y="7635413"/>
            <a:ext cx="112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sp>
        <p:nvSpPr>
          <p:cNvPr id="303" name="Ellipse 302"/>
          <p:cNvSpPr/>
          <p:nvPr/>
        </p:nvSpPr>
        <p:spPr>
          <a:xfrm>
            <a:off x="5211224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Ellipse 303"/>
          <p:cNvSpPr/>
          <p:nvPr/>
        </p:nvSpPr>
        <p:spPr>
          <a:xfrm>
            <a:off x="5438575" y="819242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Ellipse 304"/>
          <p:cNvSpPr/>
          <p:nvPr/>
        </p:nvSpPr>
        <p:spPr>
          <a:xfrm>
            <a:off x="5665926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Ellipse 305"/>
          <p:cNvSpPr/>
          <p:nvPr/>
        </p:nvSpPr>
        <p:spPr>
          <a:xfrm>
            <a:off x="5211224" y="84385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Ellipse 306"/>
          <p:cNvSpPr/>
          <p:nvPr/>
        </p:nvSpPr>
        <p:spPr>
          <a:xfrm>
            <a:off x="5438575" y="843862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5665926" y="84385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Ellipse 308"/>
          <p:cNvSpPr/>
          <p:nvPr/>
        </p:nvSpPr>
        <p:spPr>
          <a:xfrm>
            <a:off x="5211224" y="86907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5438575" y="86908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Ellipse 310"/>
          <p:cNvSpPr/>
          <p:nvPr/>
        </p:nvSpPr>
        <p:spPr>
          <a:xfrm>
            <a:off x="5665926" y="86907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Ellipse 311"/>
          <p:cNvSpPr/>
          <p:nvPr/>
        </p:nvSpPr>
        <p:spPr>
          <a:xfrm>
            <a:off x="5211224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Ellipse 312"/>
          <p:cNvSpPr/>
          <p:nvPr/>
        </p:nvSpPr>
        <p:spPr>
          <a:xfrm>
            <a:off x="5438575" y="89590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Ellipse 313"/>
          <p:cNvSpPr/>
          <p:nvPr/>
        </p:nvSpPr>
        <p:spPr>
          <a:xfrm>
            <a:off x="5665926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Ellipse 314"/>
          <p:cNvSpPr/>
          <p:nvPr/>
        </p:nvSpPr>
        <p:spPr>
          <a:xfrm>
            <a:off x="4512323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Ellipse 315"/>
          <p:cNvSpPr/>
          <p:nvPr/>
        </p:nvSpPr>
        <p:spPr>
          <a:xfrm>
            <a:off x="4739674" y="819615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Ellipse 316"/>
          <p:cNvSpPr/>
          <p:nvPr/>
        </p:nvSpPr>
        <p:spPr>
          <a:xfrm>
            <a:off x="4967025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Ellipse 317"/>
          <p:cNvSpPr/>
          <p:nvPr/>
        </p:nvSpPr>
        <p:spPr>
          <a:xfrm>
            <a:off x="4512323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Ellipse 318"/>
          <p:cNvSpPr/>
          <p:nvPr/>
        </p:nvSpPr>
        <p:spPr>
          <a:xfrm>
            <a:off x="4739674" y="84423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Ellipse 319"/>
          <p:cNvSpPr/>
          <p:nvPr/>
        </p:nvSpPr>
        <p:spPr>
          <a:xfrm>
            <a:off x="4967025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>
            <a:off x="4512323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>
            <a:off x="4739674" y="86945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Ellipse 322"/>
          <p:cNvSpPr/>
          <p:nvPr/>
        </p:nvSpPr>
        <p:spPr>
          <a:xfrm>
            <a:off x="4967025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Ellipse 323"/>
          <p:cNvSpPr/>
          <p:nvPr/>
        </p:nvSpPr>
        <p:spPr>
          <a:xfrm>
            <a:off x="4512323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Ellipse 324"/>
          <p:cNvSpPr/>
          <p:nvPr/>
        </p:nvSpPr>
        <p:spPr>
          <a:xfrm>
            <a:off x="4739674" y="896275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4967025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7" name="Connecteur droit 326"/>
          <p:cNvCxnSpPr/>
          <p:nvPr/>
        </p:nvCxnSpPr>
        <p:spPr>
          <a:xfrm>
            <a:off x="3264273" y="7973967"/>
            <a:ext cx="3405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80128222-4C03-6F18-A373-A11D3F92E497}"/>
              </a:ext>
            </a:extLst>
          </p:cNvPr>
          <p:cNvSpPr txBox="1"/>
          <p:nvPr/>
        </p:nvSpPr>
        <p:spPr>
          <a:xfrm>
            <a:off x="3605132" y="722413"/>
            <a:ext cx="30849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EAC4F3C-ED78-F5BF-92B2-6D6068D44227}"/>
              </a:ext>
            </a:extLst>
          </p:cNvPr>
          <p:cNvSpPr txBox="1"/>
          <p:nvPr/>
        </p:nvSpPr>
        <p:spPr>
          <a:xfrm>
            <a:off x="3575696" y="1594722"/>
            <a:ext cx="30849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0EF265-1031-E760-EF93-B62B861483C5}"/>
              </a:ext>
            </a:extLst>
          </p:cNvPr>
          <p:cNvSpPr txBox="1"/>
          <p:nvPr/>
        </p:nvSpPr>
        <p:spPr>
          <a:xfrm>
            <a:off x="3575696" y="2360316"/>
            <a:ext cx="30849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0CFC77-61A1-0469-A156-89E34E3F8182}"/>
              </a:ext>
            </a:extLst>
          </p:cNvPr>
          <p:cNvSpPr txBox="1"/>
          <p:nvPr/>
        </p:nvSpPr>
        <p:spPr>
          <a:xfrm>
            <a:off x="3562768" y="3244215"/>
            <a:ext cx="30849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BEBA2D7-DEF0-BFAB-B097-360071D868CD}"/>
              </a:ext>
            </a:extLst>
          </p:cNvPr>
          <p:cNvSpPr txBox="1"/>
          <p:nvPr/>
        </p:nvSpPr>
        <p:spPr>
          <a:xfrm>
            <a:off x="3605131" y="4863243"/>
            <a:ext cx="3112091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B40D6D-BCC9-0A48-91FD-9982FB4AD0E5}"/>
              </a:ext>
            </a:extLst>
          </p:cNvPr>
          <p:cNvSpPr txBox="1"/>
          <p:nvPr/>
        </p:nvSpPr>
        <p:spPr>
          <a:xfrm>
            <a:off x="3576122" y="5704372"/>
            <a:ext cx="3084916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869D195-BDE9-987B-0788-8F3D098A9EFD}"/>
              </a:ext>
            </a:extLst>
          </p:cNvPr>
          <p:cNvSpPr txBox="1"/>
          <p:nvPr/>
        </p:nvSpPr>
        <p:spPr>
          <a:xfrm>
            <a:off x="3562768" y="6515188"/>
            <a:ext cx="3084916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84F1AE1-7682-18B5-3FF1-FFF9857B9A89}"/>
              </a:ext>
            </a:extLst>
          </p:cNvPr>
          <p:cNvSpPr txBox="1"/>
          <p:nvPr/>
        </p:nvSpPr>
        <p:spPr>
          <a:xfrm>
            <a:off x="280464" y="2929402"/>
            <a:ext cx="25256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0537B33-F63C-3A2C-5CC7-2EFB10F5B008}"/>
              </a:ext>
            </a:extLst>
          </p:cNvPr>
          <p:cNvSpPr txBox="1"/>
          <p:nvPr/>
        </p:nvSpPr>
        <p:spPr>
          <a:xfrm>
            <a:off x="290766" y="6939244"/>
            <a:ext cx="133701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Leader </a:t>
            </a:r>
            <a:r>
              <a:rPr lang="fr-FR" sz="1100" dirty="0" err="1">
                <a:latin typeface="Avenir Book" panose="02000503020000020003" pitchFamily="2" charset="0"/>
              </a:rPr>
              <a:t>Ship</a:t>
            </a:r>
            <a:endParaRPr lang="fr-FR" sz="1100" dirty="0">
              <a:latin typeface="Avenir Book" panose="02000503020000020003" pitchFamily="2" charset="0"/>
            </a:endParaRP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Créatif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Sens de l’écoute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Sérieux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D9E6FA9-36F3-8508-7875-8668E5D5FCC7}"/>
              </a:ext>
            </a:extLst>
          </p:cNvPr>
          <p:cNvSpPr txBox="1"/>
          <p:nvPr/>
        </p:nvSpPr>
        <p:spPr>
          <a:xfrm>
            <a:off x="264229" y="8596138"/>
            <a:ext cx="133701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/>
              <a:t>Google </a:t>
            </a:r>
            <a:r>
              <a:rPr lang="fr-FR" sz="1100" dirty="0" err="1"/>
              <a:t>Adwords</a:t>
            </a:r>
            <a:endParaRPr lang="fr-FR" sz="1100" dirty="0"/>
          </a:p>
          <a:p>
            <a:pPr fontAlgn="ctr">
              <a:spcAft>
                <a:spcPts val="600"/>
              </a:spcAft>
            </a:pPr>
            <a:r>
              <a:rPr lang="fr-FR" sz="1100" dirty="0"/>
              <a:t>Bing </a:t>
            </a:r>
            <a:r>
              <a:rPr lang="fr-FR" sz="1100" dirty="0" err="1"/>
              <a:t>Ads</a:t>
            </a:r>
            <a:endParaRPr lang="fr-FR" sz="1100" dirty="0"/>
          </a:p>
          <a:p>
            <a:pPr fontAlgn="ctr">
              <a:spcAft>
                <a:spcPts val="600"/>
              </a:spcAft>
            </a:pPr>
            <a:r>
              <a:rPr lang="fr-FR" sz="1100" dirty="0"/>
              <a:t>Google Analytics</a:t>
            </a:r>
          </a:p>
          <a:p>
            <a:pPr fontAlgn="ctr">
              <a:spcAft>
                <a:spcPts val="600"/>
              </a:spcAft>
            </a:pPr>
            <a:r>
              <a:rPr lang="fr-FR" sz="1100" dirty="0"/>
              <a:t>Logiciel Word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D31AB38-AF86-07F9-D659-994AE52A6F4C}"/>
              </a:ext>
            </a:extLst>
          </p:cNvPr>
          <p:cNvSpPr txBox="1"/>
          <p:nvPr/>
        </p:nvSpPr>
        <p:spPr>
          <a:xfrm>
            <a:off x="3210777" y="8137765"/>
            <a:ext cx="133701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Anglais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Italien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Allemand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Avenir Book" panose="02000503020000020003" pitchFamily="2" charset="0"/>
              </a:rPr>
              <a:t>Chinois</a:t>
            </a:r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7158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608</Words>
  <Application>Microsoft Macintosh PowerPoint</Application>
  <PresentationFormat>Format A4 (210 x 297 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24</cp:revision>
  <dcterms:created xsi:type="dcterms:W3CDTF">2016-07-29T13:47:43Z</dcterms:created>
  <dcterms:modified xsi:type="dcterms:W3CDTF">2022-07-27T14:47:23Z</dcterms:modified>
</cp:coreProperties>
</file>