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C64A"/>
    <a:srgbClr val="393668"/>
    <a:srgbClr val="86C4D9"/>
    <a:srgbClr val="EF4C44"/>
    <a:srgbClr val="5B9BD5"/>
    <a:srgbClr val="438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5"/>
    <p:restoredTop sz="94586"/>
  </p:normalViewPr>
  <p:slideViewPr>
    <p:cSldViewPr snapToGrid="0" snapToObjects="1">
      <p:cViewPr>
        <p:scale>
          <a:sx n="80" d="100"/>
          <a:sy n="80" d="100"/>
        </p:scale>
        <p:origin x="6064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1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2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8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97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49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1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13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40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20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17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26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FB57-431E-274B-A0AA-E5A1012118D8}" type="datetimeFigureOut">
              <a:rPr lang="fr-FR" smtClean="0"/>
              <a:t>25/07/2022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9AAA2-AA0F-6249-BAE7-880FDE7AF6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2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Rectangle 290"/>
          <p:cNvSpPr/>
          <p:nvPr/>
        </p:nvSpPr>
        <p:spPr>
          <a:xfrm>
            <a:off x="3162411" y="6645765"/>
            <a:ext cx="3628671" cy="3132547"/>
          </a:xfrm>
          <a:prstGeom prst="rect">
            <a:avLst/>
          </a:prstGeom>
          <a:solidFill>
            <a:srgbClr val="8FC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0" name="Rectangle 289"/>
          <p:cNvSpPr/>
          <p:nvPr/>
        </p:nvSpPr>
        <p:spPr>
          <a:xfrm>
            <a:off x="3155163" y="4436971"/>
            <a:ext cx="3628671" cy="2102488"/>
          </a:xfrm>
          <a:prstGeom prst="rect">
            <a:avLst/>
          </a:prstGeom>
          <a:solidFill>
            <a:srgbClr val="8FC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Rectangle 288"/>
          <p:cNvSpPr/>
          <p:nvPr/>
        </p:nvSpPr>
        <p:spPr>
          <a:xfrm>
            <a:off x="3162412" y="79512"/>
            <a:ext cx="3628671" cy="4263888"/>
          </a:xfrm>
          <a:prstGeom prst="rect">
            <a:avLst/>
          </a:prstGeom>
          <a:solidFill>
            <a:srgbClr val="8FC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Rectangle 229"/>
          <p:cNvSpPr/>
          <p:nvPr/>
        </p:nvSpPr>
        <p:spPr>
          <a:xfrm>
            <a:off x="99390" y="5083434"/>
            <a:ext cx="2989799" cy="4694879"/>
          </a:xfrm>
          <a:prstGeom prst="rect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Rectangle 228"/>
          <p:cNvSpPr/>
          <p:nvPr/>
        </p:nvSpPr>
        <p:spPr>
          <a:xfrm>
            <a:off x="99390" y="79512"/>
            <a:ext cx="2989799" cy="4912699"/>
          </a:xfrm>
          <a:prstGeom prst="rect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0" name="Connecteur droit 159"/>
          <p:cNvCxnSpPr/>
          <p:nvPr/>
        </p:nvCxnSpPr>
        <p:spPr>
          <a:xfrm>
            <a:off x="3377674" y="4789063"/>
            <a:ext cx="0" cy="1658481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158"/>
          <p:cNvCxnSpPr/>
          <p:nvPr/>
        </p:nvCxnSpPr>
        <p:spPr>
          <a:xfrm>
            <a:off x="3378309" y="679311"/>
            <a:ext cx="0" cy="3538983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73051" y="2222252"/>
            <a:ext cx="2571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MATHIAS DELAVINE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73051" y="2514086"/>
            <a:ext cx="21342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Titre du poste recherché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73051" y="2943172"/>
            <a:ext cx="1994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 PROPOS DE MOI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163047" y="327054"/>
            <a:ext cx="35541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EXPERIENCES PROFESSIONNELLES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162412" y="4467286"/>
            <a:ext cx="1405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FORMATION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3182503" y="6668186"/>
            <a:ext cx="24048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COMPETENCES PERSO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3204320" y="8269949"/>
            <a:ext cx="2241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COMPETENCES CLES</a:t>
            </a:r>
          </a:p>
        </p:txBody>
      </p:sp>
      <p:pic>
        <p:nvPicPr>
          <p:cNvPr id="144" name="Image 1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68" y="338163"/>
            <a:ext cx="2420987" cy="1625438"/>
          </a:xfrm>
          <a:prstGeom prst="rect">
            <a:avLst/>
          </a:prstGeom>
        </p:spPr>
      </p:pic>
      <p:cxnSp>
        <p:nvCxnSpPr>
          <p:cNvPr id="146" name="Connecteur droit 145"/>
          <p:cNvCxnSpPr/>
          <p:nvPr/>
        </p:nvCxnSpPr>
        <p:spPr>
          <a:xfrm>
            <a:off x="356868" y="3281726"/>
            <a:ext cx="1910640" cy="0"/>
          </a:xfrm>
          <a:prstGeom prst="line">
            <a:avLst/>
          </a:prstGeom>
          <a:ln w="28575">
            <a:solidFill>
              <a:srgbClr val="86C4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146"/>
          <p:cNvCxnSpPr/>
          <p:nvPr/>
        </p:nvCxnSpPr>
        <p:spPr>
          <a:xfrm>
            <a:off x="3246863" y="679311"/>
            <a:ext cx="3362961" cy="0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149"/>
          <p:cNvCxnSpPr/>
          <p:nvPr/>
        </p:nvCxnSpPr>
        <p:spPr>
          <a:xfrm>
            <a:off x="3204320" y="4789063"/>
            <a:ext cx="1261109" cy="0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Dodécagone 151"/>
          <p:cNvSpPr/>
          <p:nvPr/>
        </p:nvSpPr>
        <p:spPr>
          <a:xfrm>
            <a:off x="3204955" y="1082672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153" name="Dodécagone 152"/>
          <p:cNvSpPr/>
          <p:nvPr/>
        </p:nvSpPr>
        <p:spPr>
          <a:xfrm>
            <a:off x="3204955" y="1924327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54" name="Dodécagone 153"/>
          <p:cNvSpPr/>
          <p:nvPr/>
        </p:nvSpPr>
        <p:spPr>
          <a:xfrm>
            <a:off x="3204955" y="2718593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  <p:sp>
        <p:nvSpPr>
          <p:cNvPr id="155" name="Dodécagone 154"/>
          <p:cNvSpPr/>
          <p:nvPr/>
        </p:nvSpPr>
        <p:spPr>
          <a:xfrm>
            <a:off x="3204955" y="3521081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sp>
        <p:nvSpPr>
          <p:cNvPr id="156" name="Dodécagone 155"/>
          <p:cNvSpPr/>
          <p:nvPr/>
        </p:nvSpPr>
        <p:spPr>
          <a:xfrm>
            <a:off x="3204320" y="5144178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157" name="Dodécagone 156"/>
          <p:cNvSpPr/>
          <p:nvPr/>
        </p:nvSpPr>
        <p:spPr>
          <a:xfrm>
            <a:off x="3204320" y="5925889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63" name="Ellipse 162"/>
          <p:cNvSpPr/>
          <p:nvPr/>
        </p:nvSpPr>
        <p:spPr>
          <a:xfrm>
            <a:off x="5213698" y="718667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5441049" y="718669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5668400" y="718667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/>
          <p:cNvSpPr/>
          <p:nvPr/>
        </p:nvSpPr>
        <p:spPr>
          <a:xfrm>
            <a:off x="5895751" y="719136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/>
          <p:cNvSpPr/>
          <p:nvPr/>
        </p:nvSpPr>
        <p:spPr>
          <a:xfrm>
            <a:off x="6123102" y="7189866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>
            <a:off x="5213698" y="743287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>
            <a:off x="5441049" y="7432899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5668400" y="743287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Ellipse 175"/>
          <p:cNvSpPr/>
          <p:nvPr/>
        </p:nvSpPr>
        <p:spPr>
          <a:xfrm>
            <a:off x="5895751" y="7437565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Ellipse 176"/>
          <p:cNvSpPr/>
          <p:nvPr/>
        </p:nvSpPr>
        <p:spPr>
          <a:xfrm>
            <a:off x="6123102" y="7436068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5213698" y="768507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Ellipse 178"/>
          <p:cNvSpPr/>
          <p:nvPr/>
        </p:nvSpPr>
        <p:spPr>
          <a:xfrm>
            <a:off x="5441049" y="768509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/>
          <p:cNvSpPr/>
          <p:nvPr/>
        </p:nvSpPr>
        <p:spPr>
          <a:xfrm>
            <a:off x="5668400" y="768507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Ellipse 180"/>
          <p:cNvSpPr/>
          <p:nvPr/>
        </p:nvSpPr>
        <p:spPr>
          <a:xfrm>
            <a:off x="5895751" y="7689764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Ellipse 181"/>
          <p:cNvSpPr/>
          <p:nvPr/>
        </p:nvSpPr>
        <p:spPr>
          <a:xfrm>
            <a:off x="6123102" y="768826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Ellipse 182"/>
          <p:cNvSpPr/>
          <p:nvPr/>
        </p:nvSpPr>
        <p:spPr>
          <a:xfrm>
            <a:off x="5213698" y="795327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Ellipse 183"/>
          <p:cNvSpPr/>
          <p:nvPr/>
        </p:nvSpPr>
        <p:spPr>
          <a:xfrm>
            <a:off x="5441049" y="7953304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Ellipse 184"/>
          <p:cNvSpPr/>
          <p:nvPr/>
        </p:nvSpPr>
        <p:spPr>
          <a:xfrm>
            <a:off x="5668400" y="795327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Ellipse 185"/>
          <p:cNvSpPr/>
          <p:nvPr/>
        </p:nvSpPr>
        <p:spPr>
          <a:xfrm>
            <a:off x="5895751" y="795797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Ellipse 186"/>
          <p:cNvSpPr/>
          <p:nvPr/>
        </p:nvSpPr>
        <p:spPr>
          <a:xfrm>
            <a:off x="6123102" y="795647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1" name="Image 2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10" y="6175102"/>
            <a:ext cx="476864" cy="3235860"/>
          </a:xfrm>
          <a:prstGeom prst="rect">
            <a:avLst/>
          </a:prstGeom>
        </p:spPr>
      </p:pic>
      <p:sp>
        <p:nvSpPr>
          <p:cNvPr id="232" name="ZoneTexte 231"/>
          <p:cNvSpPr txBox="1"/>
          <p:nvPr/>
        </p:nvSpPr>
        <p:spPr>
          <a:xfrm>
            <a:off x="327453" y="5483182"/>
            <a:ext cx="18794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CONTACTEZ-MOI</a:t>
            </a:r>
          </a:p>
        </p:txBody>
      </p:sp>
      <p:cxnSp>
        <p:nvCxnSpPr>
          <p:cNvPr id="233" name="Connecteur droit 232"/>
          <p:cNvCxnSpPr/>
          <p:nvPr/>
        </p:nvCxnSpPr>
        <p:spPr>
          <a:xfrm>
            <a:off x="411270" y="5821736"/>
            <a:ext cx="1910640" cy="0"/>
          </a:xfrm>
          <a:prstGeom prst="line">
            <a:avLst/>
          </a:prstGeom>
          <a:ln w="28575">
            <a:solidFill>
              <a:srgbClr val="86C4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ZoneTexte 233"/>
          <p:cNvSpPr txBox="1"/>
          <p:nvPr/>
        </p:nvSpPr>
        <p:spPr>
          <a:xfrm>
            <a:off x="805329" y="6363082"/>
            <a:ext cx="1111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06 01 02 03 04</a:t>
            </a:r>
          </a:p>
        </p:txBody>
      </p:sp>
      <p:sp>
        <p:nvSpPr>
          <p:cNvPr id="235" name="ZoneTexte 234"/>
          <p:cNvSpPr txBox="1"/>
          <p:nvPr/>
        </p:nvSpPr>
        <p:spPr>
          <a:xfrm>
            <a:off x="805329" y="6811575"/>
            <a:ext cx="1166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mail@mail.com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6" name="ZoneTexte 235"/>
          <p:cNvSpPr txBox="1"/>
          <p:nvPr/>
        </p:nvSpPr>
        <p:spPr>
          <a:xfrm>
            <a:off x="800821" y="7255564"/>
            <a:ext cx="10090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Monsite.com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7" name="ZoneTexte 236"/>
          <p:cNvSpPr txBox="1"/>
          <p:nvPr/>
        </p:nvSpPr>
        <p:spPr>
          <a:xfrm>
            <a:off x="743874" y="7723145"/>
            <a:ext cx="227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12 Rue de la Réussite 75012 Paris</a:t>
            </a:r>
          </a:p>
        </p:txBody>
      </p:sp>
      <p:sp>
        <p:nvSpPr>
          <p:cNvPr id="238" name="ZoneTexte 237"/>
          <p:cNvSpPr txBox="1"/>
          <p:nvPr/>
        </p:nvSpPr>
        <p:spPr>
          <a:xfrm>
            <a:off x="743874" y="8136887"/>
            <a:ext cx="1310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Linkedin.com</a:t>
            </a:r>
            <a:r>
              <a:rPr lang="fr-FR" sz="1200" dirty="0">
                <a:solidFill>
                  <a:schemeClr val="bg1"/>
                </a:solidFill>
              </a:rPr>
              <a:t>/moi</a:t>
            </a:r>
          </a:p>
        </p:txBody>
      </p:sp>
      <p:sp>
        <p:nvSpPr>
          <p:cNvPr id="239" name="ZoneTexte 238"/>
          <p:cNvSpPr txBox="1"/>
          <p:nvPr/>
        </p:nvSpPr>
        <p:spPr>
          <a:xfrm>
            <a:off x="743874" y="8577726"/>
            <a:ext cx="9825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prenomNom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40" name="ZoneTexte 239"/>
          <p:cNvSpPr txBox="1"/>
          <p:nvPr/>
        </p:nvSpPr>
        <p:spPr>
          <a:xfrm>
            <a:off x="743874" y="9055558"/>
            <a:ext cx="1389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Facebook.com</a:t>
            </a:r>
            <a:r>
              <a:rPr lang="fr-FR" sz="1200" dirty="0">
                <a:solidFill>
                  <a:schemeClr val="bg1"/>
                </a:solidFill>
              </a:rPr>
              <a:t>/moi</a:t>
            </a:r>
          </a:p>
        </p:txBody>
      </p:sp>
      <p:cxnSp>
        <p:nvCxnSpPr>
          <p:cNvPr id="241" name="Connecteur droit 240"/>
          <p:cNvCxnSpPr/>
          <p:nvPr/>
        </p:nvCxnSpPr>
        <p:spPr>
          <a:xfrm>
            <a:off x="3246863" y="7006740"/>
            <a:ext cx="2254839" cy="0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cteur droit 242"/>
          <p:cNvCxnSpPr/>
          <p:nvPr/>
        </p:nvCxnSpPr>
        <p:spPr>
          <a:xfrm>
            <a:off x="3246863" y="8608503"/>
            <a:ext cx="2254839" cy="0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Ellipse 244"/>
          <p:cNvSpPr/>
          <p:nvPr/>
        </p:nvSpPr>
        <p:spPr>
          <a:xfrm>
            <a:off x="4514797" y="719040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Ellipse 245"/>
          <p:cNvSpPr/>
          <p:nvPr/>
        </p:nvSpPr>
        <p:spPr>
          <a:xfrm>
            <a:off x="4742148" y="719042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Ellipse 246"/>
          <p:cNvSpPr/>
          <p:nvPr/>
        </p:nvSpPr>
        <p:spPr>
          <a:xfrm>
            <a:off x="4969499" y="719040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Ellipse 247"/>
          <p:cNvSpPr/>
          <p:nvPr/>
        </p:nvSpPr>
        <p:spPr>
          <a:xfrm>
            <a:off x="4514797" y="743660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Ellipse 248"/>
          <p:cNvSpPr/>
          <p:nvPr/>
        </p:nvSpPr>
        <p:spPr>
          <a:xfrm>
            <a:off x="4742148" y="7436629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Ellipse 249"/>
          <p:cNvSpPr/>
          <p:nvPr/>
        </p:nvSpPr>
        <p:spPr>
          <a:xfrm>
            <a:off x="4969499" y="743660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Ellipse 250"/>
          <p:cNvSpPr/>
          <p:nvPr/>
        </p:nvSpPr>
        <p:spPr>
          <a:xfrm>
            <a:off x="4514797" y="768880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Ellipse 251"/>
          <p:cNvSpPr/>
          <p:nvPr/>
        </p:nvSpPr>
        <p:spPr>
          <a:xfrm>
            <a:off x="4742148" y="768882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Ellipse 252"/>
          <p:cNvSpPr/>
          <p:nvPr/>
        </p:nvSpPr>
        <p:spPr>
          <a:xfrm>
            <a:off x="4969499" y="768880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Ellipse 253"/>
          <p:cNvSpPr/>
          <p:nvPr/>
        </p:nvSpPr>
        <p:spPr>
          <a:xfrm>
            <a:off x="4514797" y="795700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Ellipse 254"/>
          <p:cNvSpPr/>
          <p:nvPr/>
        </p:nvSpPr>
        <p:spPr>
          <a:xfrm>
            <a:off x="4742148" y="7957034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Ellipse 255"/>
          <p:cNvSpPr/>
          <p:nvPr/>
        </p:nvSpPr>
        <p:spPr>
          <a:xfrm>
            <a:off x="4969499" y="795700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Ellipse 256"/>
          <p:cNvSpPr/>
          <p:nvPr/>
        </p:nvSpPr>
        <p:spPr>
          <a:xfrm>
            <a:off x="5213698" y="882693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Ellipse 257"/>
          <p:cNvSpPr/>
          <p:nvPr/>
        </p:nvSpPr>
        <p:spPr>
          <a:xfrm>
            <a:off x="5441049" y="882695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Ellipse 258"/>
          <p:cNvSpPr/>
          <p:nvPr/>
        </p:nvSpPr>
        <p:spPr>
          <a:xfrm>
            <a:off x="5668400" y="882693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Ellipse 259"/>
          <p:cNvSpPr/>
          <p:nvPr/>
        </p:nvSpPr>
        <p:spPr>
          <a:xfrm>
            <a:off x="5895751" y="8831624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Ellipse 260"/>
          <p:cNvSpPr/>
          <p:nvPr/>
        </p:nvSpPr>
        <p:spPr>
          <a:xfrm>
            <a:off x="6123102" y="883012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Ellipse 261"/>
          <p:cNvSpPr/>
          <p:nvPr/>
        </p:nvSpPr>
        <p:spPr>
          <a:xfrm>
            <a:off x="5213698" y="907313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Ellipse 262"/>
          <p:cNvSpPr/>
          <p:nvPr/>
        </p:nvSpPr>
        <p:spPr>
          <a:xfrm>
            <a:off x="5441049" y="907316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Ellipse 263"/>
          <p:cNvSpPr/>
          <p:nvPr/>
        </p:nvSpPr>
        <p:spPr>
          <a:xfrm>
            <a:off x="5668400" y="907313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Ellipse 264"/>
          <p:cNvSpPr/>
          <p:nvPr/>
        </p:nvSpPr>
        <p:spPr>
          <a:xfrm>
            <a:off x="5895751" y="9077826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Ellipse 265"/>
          <p:cNvSpPr/>
          <p:nvPr/>
        </p:nvSpPr>
        <p:spPr>
          <a:xfrm>
            <a:off x="6123102" y="9076329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Ellipse 266"/>
          <p:cNvSpPr/>
          <p:nvPr/>
        </p:nvSpPr>
        <p:spPr>
          <a:xfrm>
            <a:off x="5213698" y="932533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Ellipse 267"/>
          <p:cNvSpPr/>
          <p:nvPr/>
        </p:nvSpPr>
        <p:spPr>
          <a:xfrm>
            <a:off x="5441049" y="9325359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9" name="Ellipse 268"/>
          <p:cNvSpPr/>
          <p:nvPr/>
        </p:nvSpPr>
        <p:spPr>
          <a:xfrm>
            <a:off x="5668400" y="9325332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0" name="Ellipse 269"/>
          <p:cNvSpPr/>
          <p:nvPr/>
        </p:nvSpPr>
        <p:spPr>
          <a:xfrm>
            <a:off x="5895751" y="9330025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1" name="Ellipse 270"/>
          <p:cNvSpPr/>
          <p:nvPr/>
        </p:nvSpPr>
        <p:spPr>
          <a:xfrm>
            <a:off x="6123102" y="9328528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2" name="Ellipse 271"/>
          <p:cNvSpPr/>
          <p:nvPr/>
        </p:nvSpPr>
        <p:spPr>
          <a:xfrm>
            <a:off x="5213698" y="959353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3" name="Ellipse 272"/>
          <p:cNvSpPr/>
          <p:nvPr/>
        </p:nvSpPr>
        <p:spPr>
          <a:xfrm>
            <a:off x="5441049" y="9593565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4" name="Ellipse 273"/>
          <p:cNvSpPr/>
          <p:nvPr/>
        </p:nvSpPr>
        <p:spPr>
          <a:xfrm>
            <a:off x="5668400" y="959353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5" name="Ellipse 274"/>
          <p:cNvSpPr/>
          <p:nvPr/>
        </p:nvSpPr>
        <p:spPr>
          <a:xfrm>
            <a:off x="5895751" y="959823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6" name="Ellipse 275"/>
          <p:cNvSpPr/>
          <p:nvPr/>
        </p:nvSpPr>
        <p:spPr>
          <a:xfrm>
            <a:off x="6123102" y="9596734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7" name="Ellipse 276"/>
          <p:cNvSpPr/>
          <p:nvPr/>
        </p:nvSpPr>
        <p:spPr>
          <a:xfrm>
            <a:off x="4514797" y="883066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8" name="Ellipse 277"/>
          <p:cNvSpPr/>
          <p:nvPr/>
        </p:nvSpPr>
        <p:spPr>
          <a:xfrm>
            <a:off x="4742148" y="883068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9" name="Ellipse 278"/>
          <p:cNvSpPr/>
          <p:nvPr/>
        </p:nvSpPr>
        <p:spPr>
          <a:xfrm>
            <a:off x="4969499" y="883066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0" name="Ellipse 279"/>
          <p:cNvSpPr/>
          <p:nvPr/>
        </p:nvSpPr>
        <p:spPr>
          <a:xfrm>
            <a:off x="4514797" y="907686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1" name="Ellipse 280"/>
          <p:cNvSpPr/>
          <p:nvPr/>
        </p:nvSpPr>
        <p:spPr>
          <a:xfrm>
            <a:off x="4742148" y="907689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2" name="Ellipse 281"/>
          <p:cNvSpPr/>
          <p:nvPr/>
        </p:nvSpPr>
        <p:spPr>
          <a:xfrm>
            <a:off x="4969499" y="907686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3" name="Ellipse 282"/>
          <p:cNvSpPr/>
          <p:nvPr/>
        </p:nvSpPr>
        <p:spPr>
          <a:xfrm>
            <a:off x="4514797" y="932906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4" name="Ellipse 283"/>
          <p:cNvSpPr/>
          <p:nvPr/>
        </p:nvSpPr>
        <p:spPr>
          <a:xfrm>
            <a:off x="4742148" y="9329089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5" name="Ellipse 284"/>
          <p:cNvSpPr/>
          <p:nvPr/>
        </p:nvSpPr>
        <p:spPr>
          <a:xfrm>
            <a:off x="4969499" y="932906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6" name="Ellipse 285"/>
          <p:cNvSpPr/>
          <p:nvPr/>
        </p:nvSpPr>
        <p:spPr>
          <a:xfrm>
            <a:off x="4514797" y="959726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7" name="Ellipse 286"/>
          <p:cNvSpPr/>
          <p:nvPr/>
        </p:nvSpPr>
        <p:spPr>
          <a:xfrm>
            <a:off x="4742148" y="9597295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8" name="Ellipse 287"/>
          <p:cNvSpPr/>
          <p:nvPr/>
        </p:nvSpPr>
        <p:spPr>
          <a:xfrm>
            <a:off x="4969499" y="959726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24D4DA0-982C-25BA-3F3B-556F066BA3F1}"/>
              </a:ext>
            </a:extLst>
          </p:cNvPr>
          <p:cNvSpPr txBox="1"/>
          <p:nvPr/>
        </p:nvSpPr>
        <p:spPr>
          <a:xfrm>
            <a:off x="3560903" y="704676"/>
            <a:ext cx="3174981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2013-2014  </a:t>
            </a:r>
            <a:r>
              <a:rPr lang="fr-FR" sz="1100" b="1" dirty="0">
                <a:solidFill>
                  <a:srgbClr val="393668"/>
                </a:solidFill>
                <a:latin typeface="Avenir Book" charset="0"/>
                <a:ea typeface="Avenir Book" charset="0"/>
                <a:cs typeface="Avenir Book" charset="0"/>
              </a:rPr>
              <a:t>SOCIETE – VILLE</a:t>
            </a:r>
            <a:r>
              <a:rPr lang="fr-FR" sz="1100" dirty="0">
                <a:solidFill>
                  <a:srgbClr val="393668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>
                <a:solidFill>
                  <a:srgbClr val="5797B8"/>
                </a:solidFill>
                <a:latin typeface="Avenir Book" charset="0"/>
                <a:ea typeface="Avenir Book" charset="0"/>
                <a:cs typeface="Avenir Book" charset="0"/>
              </a:rPr>
              <a:t>- </a:t>
            </a: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Titre du poste</a:t>
            </a: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Décrivez ici les fonctions que vous avez occupé. Décrivez également vos missions, le nombre de personne que vous avez encadrés 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28940BB-5548-9995-5374-C2D140B28D10}"/>
              </a:ext>
            </a:extLst>
          </p:cNvPr>
          <p:cNvSpPr txBox="1"/>
          <p:nvPr/>
        </p:nvSpPr>
        <p:spPr>
          <a:xfrm>
            <a:off x="3535895" y="1589071"/>
            <a:ext cx="3174981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2013-2014  </a:t>
            </a:r>
            <a:r>
              <a:rPr lang="fr-FR" sz="1100" b="1" dirty="0">
                <a:solidFill>
                  <a:srgbClr val="393668"/>
                </a:solidFill>
                <a:latin typeface="Avenir Book" charset="0"/>
                <a:ea typeface="Avenir Book" charset="0"/>
                <a:cs typeface="Avenir Book" charset="0"/>
              </a:rPr>
              <a:t>SOCIETE – VILLE</a:t>
            </a:r>
            <a:r>
              <a:rPr lang="fr-FR" sz="1100" dirty="0">
                <a:solidFill>
                  <a:srgbClr val="393668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>
                <a:solidFill>
                  <a:srgbClr val="5797B8"/>
                </a:solidFill>
                <a:latin typeface="Avenir Book" charset="0"/>
                <a:ea typeface="Avenir Book" charset="0"/>
                <a:cs typeface="Avenir Book" charset="0"/>
              </a:rPr>
              <a:t>- </a:t>
            </a: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Titre du poste</a:t>
            </a: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Décrivez ici les fonctions que vous avez occupé. Décrivez également vos missions, le nombre de personne que vous avez encadrés 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61AF2B9-FC62-54D2-0A7B-5419E66B9EF5}"/>
              </a:ext>
            </a:extLst>
          </p:cNvPr>
          <p:cNvSpPr txBox="1"/>
          <p:nvPr/>
        </p:nvSpPr>
        <p:spPr>
          <a:xfrm>
            <a:off x="3551029" y="2479399"/>
            <a:ext cx="3174981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2013-2014  </a:t>
            </a:r>
            <a:r>
              <a:rPr lang="fr-FR" sz="1100" b="1" dirty="0">
                <a:solidFill>
                  <a:srgbClr val="393668"/>
                </a:solidFill>
                <a:latin typeface="Avenir Book" charset="0"/>
                <a:ea typeface="Avenir Book" charset="0"/>
                <a:cs typeface="Avenir Book" charset="0"/>
              </a:rPr>
              <a:t>SOCIETE – VILLE</a:t>
            </a:r>
            <a:r>
              <a:rPr lang="fr-FR" sz="1100" dirty="0">
                <a:solidFill>
                  <a:srgbClr val="393668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>
                <a:solidFill>
                  <a:srgbClr val="5797B8"/>
                </a:solidFill>
                <a:latin typeface="Avenir Book" charset="0"/>
                <a:ea typeface="Avenir Book" charset="0"/>
                <a:cs typeface="Avenir Book" charset="0"/>
              </a:rPr>
              <a:t>- </a:t>
            </a: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Titre du poste</a:t>
            </a: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Décrivez ici les fonctions que vous avez occupé. Décrivez également vos missions, le nombre de personne que vous avez encadrés 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700A5B7-16E3-D566-3C5D-60483E4A62AE}"/>
              </a:ext>
            </a:extLst>
          </p:cNvPr>
          <p:cNvSpPr txBox="1"/>
          <p:nvPr/>
        </p:nvSpPr>
        <p:spPr>
          <a:xfrm>
            <a:off x="3527692" y="3362200"/>
            <a:ext cx="3174981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2013-2014  </a:t>
            </a:r>
            <a:r>
              <a:rPr lang="fr-FR" sz="1100" b="1" dirty="0">
                <a:solidFill>
                  <a:srgbClr val="393668"/>
                </a:solidFill>
                <a:latin typeface="Avenir Book" charset="0"/>
                <a:ea typeface="Avenir Book" charset="0"/>
                <a:cs typeface="Avenir Book" charset="0"/>
              </a:rPr>
              <a:t>SOCIETE – VILLE</a:t>
            </a:r>
            <a:r>
              <a:rPr lang="fr-FR" sz="1100" dirty="0">
                <a:solidFill>
                  <a:srgbClr val="393668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>
                <a:solidFill>
                  <a:srgbClr val="5797B8"/>
                </a:solidFill>
                <a:latin typeface="Avenir Book" charset="0"/>
                <a:ea typeface="Avenir Book" charset="0"/>
                <a:cs typeface="Avenir Book" charset="0"/>
              </a:rPr>
              <a:t>- </a:t>
            </a: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Titre du poste</a:t>
            </a: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Décrivez ici les fonctions que vous avez occupé. Décrivez également vos missions, le nombre de personne que vous avez encadrés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BBBA06A-1CCB-9019-89B8-638BEA9BF738}"/>
              </a:ext>
            </a:extLst>
          </p:cNvPr>
          <p:cNvSpPr txBox="1"/>
          <p:nvPr/>
        </p:nvSpPr>
        <p:spPr>
          <a:xfrm>
            <a:off x="264302" y="3370594"/>
            <a:ext cx="25804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Décrivez en quelques lignes vos compétences clés pour le poste et vos objectifs de carrière. Vous pouvez les mettre en forme à l’aide de puces ou les laisser sous forme de texte plein. Cet espace peut servir de début d’introduction à votre lettre de motivation 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26CB7EF-D393-BC46-2ED2-DF22ECA47BD2}"/>
              </a:ext>
            </a:extLst>
          </p:cNvPr>
          <p:cNvSpPr txBox="1"/>
          <p:nvPr/>
        </p:nvSpPr>
        <p:spPr>
          <a:xfrm>
            <a:off x="3252980" y="7125426"/>
            <a:ext cx="1261817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spcAft>
                <a:spcPts val="600"/>
              </a:spcAft>
            </a:pPr>
            <a:r>
              <a:rPr lang="fr-FR" sz="1100" dirty="0">
                <a:solidFill>
                  <a:schemeClr val="bg1"/>
                </a:solidFill>
                <a:latin typeface="Avenir Book" panose="02000503020000020003" pitchFamily="2" charset="0"/>
              </a:rPr>
              <a:t>Leader </a:t>
            </a:r>
            <a:r>
              <a:rPr lang="fr-FR" sz="1100" dirty="0" err="1">
                <a:solidFill>
                  <a:schemeClr val="bg1"/>
                </a:solidFill>
                <a:latin typeface="Avenir Book" panose="02000503020000020003" pitchFamily="2" charset="0"/>
              </a:rPr>
              <a:t>Ship</a:t>
            </a:r>
            <a:endParaRPr lang="fr-FR" sz="1100" dirty="0">
              <a:solidFill>
                <a:schemeClr val="bg1"/>
              </a:solidFill>
              <a:latin typeface="Avenir Book" panose="02000503020000020003" pitchFamily="2" charset="0"/>
            </a:endParaRPr>
          </a:p>
          <a:p>
            <a:pPr fontAlgn="ctr">
              <a:spcAft>
                <a:spcPts val="600"/>
              </a:spcAft>
            </a:pPr>
            <a:r>
              <a:rPr lang="fr-FR" sz="1100" dirty="0">
                <a:solidFill>
                  <a:schemeClr val="bg1"/>
                </a:solidFill>
                <a:latin typeface="Avenir Book" panose="02000503020000020003" pitchFamily="2" charset="0"/>
              </a:rPr>
              <a:t>Créatif</a:t>
            </a:r>
          </a:p>
          <a:p>
            <a:pPr fontAlgn="ctr">
              <a:spcAft>
                <a:spcPts val="600"/>
              </a:spcAft>
            </a:pPr>
            <a:r>
              <a:rPr lang="fr-FR" sz="1100" dirty="0">
                <a:solidFill>
                  <a:schemeClr val="bg1"/>
                </a:solidFill>
                <a:latin typeface="Avenir Book" panose="02000503020000020003" pitchFamily="2" charset="0"/>
              </a:rPr>
              <a:t>Sens de l’écoute</a:t>
            </a:r>
          </a:p>
          <a:p>
            <a:pPr fontAlgn="ctr">
              <a:spcAft>
                <a:spcPts val="600"/>
              </a:spcAft>
            </a:pPr>
            <a:r>
              <a:rPr lang="fr-FR" sz="1100" dirty="0">
                <a:solidFill>
                  <a:schemeClr val="bg1"/>
                </a:solidFill>
                <a:latin typeface="Avenir Book" panose="02000503020000020003" pitchFamily="2" charset="0"/>
              </a:rPr>
              <a:t>Sérieux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3106052-2C8F-D16F-AC5A-4D3798296E2A}"/>
              </a:ext>
            </a:extLst>
          </p:cNvPr>
          <p:cNvSpPr txBox="1"/>
          <p:nvPr/>
        </p:nvSpPr>
        <p:spPr>
          <a:xfrm>
            <a:off x="3200301" y="8768323"/>
            <a:ext cx="1543568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spcAft>
                <a:spcPts val="600"/>
              </a:spcAft>
            </a:pPr>
            <a:r>
              <a:rPr lang="fr-FR" sz="1100" dirty="0">
                <a:solidFill>
                  <a:schemeClr val="bg1"/>
                </a:solidFill>
                <a:latin typeface="Avenir Book" panose="02000503020000020003" pitchFamily="2" charset="0"/>
              </a:rPr>
              <a:t>Google </a:t>
            </a:r>
            <a:r>
              <a:rPr lang="fr-FR" sz="1100" dirty="0" err="1">
                <a:solidFill>
                  <a:schemeClr val="bg1"/>
                </a:solidFill>
                <a:latin typeface="Avenir Book" panose="02000503020000020003" pitchFamily="2" charset="0"/>
              </a:rPr>
              <a:t>Adwords</a:t>
            </a:r>
            <a:endParaRPr lang="fr-FR" sz="1100" dirty="0">
              <a:solidFill>
                <a:schemeClr val="bg1"/>
              </a:solidFill>
              <a:latin typeface="Avenir Book" panose="02000503020000020003" pitchFamily="2" charset="0"/>
            </a:endParaRPr>
          </a:p>
          <a:p>
            <a:pPr fontAlgn="ctr">
              <a:spcAft>
                <a:spcPts val="600"/>
              </a:spcAft>
            </a:pPr>
            <a:r>
              <a:rPr lang="fr-FR" sz="1100" dirty="0">
                <a:solidFill>
                  <a:schemeClr val="bg1"/>
                </a:solidFill>
                <a:latin typeface="Avenir Book" panose="02000503020000020003" pitchFamily="2" charset="0"/>
              </a:rPr>
              <a:t>Bing </a:t>
            </a:r>
            <a:r>
              <a:rPr lang="fr-FR" sz="1100" dirty="0" err="1">
                <a:solidFill>
                  <a:schemeClr val="bg1"/>
                </a:solidFill>
                <a:latin typeface="Avenir Book" panose="02000503020000020003" pitchFamily="2" charset="0"/>
              </a:rPr>
              <a:t>Ads</a:t>
            </a:r>
            <a:endParaRPr lang="fr-FR" sz="1100" dirty="0">
              <a:solidFill>
                <a:schemeClr val="bg1"/>
              </a:solidFill>
              <a:latin typeface="Avenir Book" panose="02000503020000020003" pitchFamily="2" charset="0"/>
            </a:endParaRPr>
          </a:p>
          <a:p>
            <a:pPr fontAlgn="ctr">
              <a:spcAft>
                <a:spcPts val="600"/>
              </a:spcAft>
            </a:pPr>
            <a:r>
              <a:rPr lang="fr-FR" sz="1100" dirty="0">
                <a:solidFill>
                  <a:schemeClr val="bg1"/>
                </a:solidFill>
                <a:latin typeface="Avenir Book" panose="02000503020000020003" pitchFamily="2" charset="0"/>
              </a:rPr>
              <a:t>Google Analytics</a:t>
            </a:r>
          </a:p>
          <a:p>
            <a:pPr fontAlgn="ctr">
              <a:spcAft>
                <a:spcPts val="600"/>
              </a:spcAft>
            </a:pPr>
            <a:r>
              <a:rPr lang="fr-FR" sz="1100" dirty="0">
                <a:solidFill>
                  <a:schemeClr val="bg1"/>
                </a:solidFill>
                <a:latin typeface="Avenir Book" panose="02000503020000020003" pitchFamily="2" charset="0"/>
              </a:rPr>
              <a:t>Logiciel Word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79F855C-ACD4-BF3C-87C0-329D5DF876B2}"/>
              </a:ext>
            </a:extLst>
          </p:cNvPr>
          <p:cNvSpPr txBox="1"/>
          <p:nvPr/>
        </p:nvSpPr>
        <p:spPr>
          <a:xfrm>
            <a:off x="3535894" y="4814601"/>
            <a:ext cx="3174981" cy="788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2013-2014  </a:t>
            </a:r>
            <a:r>
              <a:rPr lang="fr-FR" sz="1100" b="1" dirty="0">
                <a:solidFill>
                  <a:srgbClr val="393668"/>
                </a:solidFill>
                <a:latin typeface="Avenir Book" charset="0"/>
                <a:ea typeface="Avenir Book" charset="0"/>
                <a:cs typeface="Avenir Book" charset="0"/>
              </a:rPr>
              <a:t>UNIVERSITE</a:t>
            </a:r>
            <a:r>
              <a:rPr lang="fr-FR" sz="1100" dirty="0">
                <a:solidFill>
                  <a:srgbClr val="393668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>
                <a:solidFill>
                  <a:srgbClr val="EF4C44"/>
                </a:solidFill>
                <a:latin typeface="Avenir Book" charset="0"/>
                <a:ea typeface="Avenir Book" charset="0"/>
                <a:cs typeface="Avenir Book" charset="0"/>
              </a:rPr>
              <a:t>- </a:t>
            </a: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Titre du diplôme</a:t>
            </a:r>
          </a:p>
          <a:p>
            <a:pPr defTabSz="685800">
              <a:defRPr/>
            </a:pPr>
            <a:r>
              <a:rPr lang="fr-FR" sz="105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Décrivez en une ligne les objectifs et les spécialités de cette formation. Inscrivez votre mention si vous en avez eu une.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2E5A0A5-ADC1-E72E-4EE3-EAF00774D4CB}"/>
              </a:ext>
            </a:extLst>
          </p:cNvPr>
          <p:cNvSpPr txBox="1"/>
          <p:nvPr/>
        </p:nvSpPr>
        <p:spPr>
          <a:xfrm>
            <a:off x="3560902" y="5656974"/>
            <a:ext cx="3174981" cy="788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2013-2014  </a:t>
            </a:r>
            <a:r>
              <a:rPr lang="fr-FR" sz="1100" b="1" dirty="0">
                <a:solidFill>
                  <a:srgbClr val="393668"/>
                </a:solidFill>
                <a:latin typeface="Avenir Book" charset="0"/>
                <a:ea typeface="Avenir Book" charset="0"/>
                <a:cs typeface="Avenir Book" charset="0"/>
              </a:rPr>
              <a:t>UNIVERSITE</a:t>
            </a:r>
            <a:r>
              <a:rPr lang="fr-FR" sz="1100" dirty="0">
                <a:solidFill>
                  <a:srgbClr val="393668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>
                <a:solidFill>
                  <a:srgbClr val="EF4C44"/>
                </a:solidFill>
                <a:latin typeface="Avenir Book" charset="0"/>
                <a:ea typeface="Avenir Book" charset="0"/>
                <a:cs typeface="Avenir Book" charset="0"/>
              </a:rPr>
              <a:t>- </a:t>
            </a: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Titre du diplôme</a:t>
            </a:r>
          </a:p>
          <a:p>
            <a:pPr defTabSz="685800">
              <a:defRPr/>
            </a:pPr>
            <a:r>
              <a:rPr lang="fr-FR" sz="105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Décrivez en une ligne les objectifs et les spécialités de cette formation. Inscrivez votre mention si vous en avez eu une.</a:t>
            </a:r>
          </a:p>
        </p:txBody>
      </p:sp>
    </p:spTree>
    <p:extLst>
      <p:ext uri="{BB962C8B-B14F-4D97-AF65-F5344CB8AC3E}">
        <p14:creationId xmlns:p14="http://schemas.microsoft.com/office/powerpoint/2010/main" val="448985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190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1905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90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190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1470528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582</Words>
  <Application>Microsoft Macintosh PowerPoint</Application>
  <PresentationFormat>Format A4 (210 x 297 mm)</PresentationFormat>
  <Paragraphs>80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20</cp:revision>
  <dcterms:created xsi:type="dcterms:W3CDTF">2016-07-29T13:47:43Z</dcterms:created>
  <dcterms:modified xsi:type="dcterms:W3CDTF">2022-07-25T16:40:19Z</dcterms:modified>
</cp:coreProperties>
</file>