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54B55"/>
    <a:srgbClr val="E06053"/>
    <a:srgbClr val="0F8176"/>
    <a:srgbClr val="452D51"/>
    <a:srgbClr val="404042"/>
    <a:srgbClr val="58585A"/>
    <a:srgbClr val="E7E7EA"/>
    <a:srgbClr val="FFCC09"/>
    <a:srgbClr val="FEF300"/>
    <a:srgbClr val="7E7F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11"/>
    <p:restoredTop sz="94558"/>
  </p:normalViewPr>
  <p:slideViewPr>
    <p:cSldViewPr snapToGrid="0" snapToObjects="1">
      <p:cViewPr>
        <p:scale>
          <a:sx n="100" d="100"/>
          <a:sy n="100" d="100"/>
        </p:scale>
        <p:origin x="3168" y="-1512"/>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22/07/2022</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‹N°›</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22/07/2022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22/07/2022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22/07/2022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578266" y="1305168"/>
            <a:ext cx="820149" cy="938347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entury Gothic" panose="020B0502020202020204" pitchFamily="34" charset="0"/>
            </a:endParaRPr>
          </a:p>
        </p:txBody>
      </p:sp>
      <p:sp>
        <p:nvSpPr>
          <p:cNvPr id="3" name="Rectangle 2"/>
          <p:cNvSpPr/>
          <p:nvPr/>
        </p:nvSpPr>
        <p:spPr>
          <a:xfrm>
            <a:off x="319828" y="0"/>
            <a:ext cx="2270971" cy="10688638"/>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entury Gothic" panose="020B0502020202020204" pitchFamily="34" charset="0"/>
            </a:endParaRPr>
          </a:p>
        </p:txBody>
      </p:sp>
      <p:sp>
        <p:nvSpPr>
          <p:cNvPr id="111" name="Rectangle 110"/>
          <p:cNvSpPr/>
          <p:nvPr/>
        </p:nvSpPr>
        <p:spPr>
          <a:xfrm>
            <a:off x="0" y="1305168"/>
            <a:ext cx="7562850" cy="1282029"/>
          </a:xfrm>
          <a:prstGeom prst="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entury Gothic" panose="020B0502020202020204" pitchFamily="34" charset="0"/>
            </a:endParaRPr>
          </a:p>
        </p:txBody>
      </p:sp>
      <p:pic>
        <p:nvPicPr>
          <p:cNvPr id="58" name="Image 7"/>
          <p:cNvPicPr>
            <a:picLocks noChangeAspect="1"/>
          </p:cNvPicPr>
          <p:nvPr/>
        </p:nvPicPr>
        <p:blipFill rotWithShape="1">
          <a:blip r:embed="rId3"/>
          <a:srcRect l="43073" b="14177"/>
          <a:stretch/>
        </p:blipFill>
        <p:spPr>
          <a:xfrm>
            <a:off x="761750" y="570761"/>
            <a:ext cx="1460576" cy="1469706"/>
          </a:xfrm>
          <a:prstGeom prst="snip2DiagRect">
            <a:avLst/>
          </a:prstGeom>
          <a:solidFill>
            <a:srgbClr val="FFFFFF">
              <a:shade val="85000"/>
            </a:srgbClr>
          </a:solidFill>
          <a:ln w="88900" cap="sq">
            <a:solidFill>
              <a:srgbClr val="FFFFFF"/>
            </a:solidFill>
            <a:miter lim="800000"/>
          </a:ln>
          <a:effectLst/>
          <a:scene3d>
            <a:camera prst="orthographicFront"/>
            <a:lightRig rig="twoPt" dir="t">
              <a:rot lat="0" lon="0" rev="7200000"/>
            </a:lightRig>
          </a:scene3d>
          <a:sp3d>
            <a:contourClr>
              <a:srgbClr val="FFFFFF"/>
            </a:contourClr>
          </a:sp3d>
        </p:spPr>
      </p:pic>
      <p:sp>
        <p:nvSpPr>
          <p:cNvPr id="59" name="TextBox 58"/>
          <p:cNvSpPr txBox="1"/>
          <p:nvPr/>
        </p:nvSpPr>
        <p:spPr>
          <a:xfrm>
            <a:off x="2984076" y="502231"/>
            <a:ext cx="4858175" cy="769441"/>
          </a:xfrm>
          <a:prstGeom prst="rect">
            <a:avLst/>
          </a:prstGeom>
          <a:noFill/>
        </p:spPr>
        <p:txBody>
          <a:bodyPr wrap="square" rtlCol="0">
            <a:spAutoFit/>
          </a:bodyPr>
          <a:lstStyle/>
          <a:p>
            <a:r>
              <a:rPr lang="en-US" sz="4400" b="1" dirty="0">
                <a:latin typeface="Century Gothic" panose="020B0502020202020204" pitchFamily="34" charset="0"/>
                <a:ea typeface="Arial" charset="0"/>
                <a:cs typeface="Arial" charset="0"/>
              </a:rPr>
              <a:t>Jean-Luc Hanh</a:t>
            </a:r>
          </a:p>
        </p:txBody>
      </p:sp>
      <p:sp>
        <p:nvSpPr>
          <p:cNvPr id="60" name="TextBox 59"/>
          <p:cNvSpPr txBox="1"/>
          <p:nvPr/>
        </p:nvSpPr>
        <p:spPr>
          <a:xfrm>
            <a:off x="319828" y="2193514"/>
            <a:ext cx="2315208" cy="276999"/>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ea typeface="Arial" charset="0"/>
                <a:cs typeface="Arial" charset="0"/>
              </a:rPr>
              <a:t>TITRE DU POSTE</a:t>
            </a:r>
          </a:p>
        </p:txBody>
      </p:sp>
      <p:sp>
        <p:nvSpPr>
          <p:cNvPr id="61" name="TextBox 60"/>
          <p:cNvSpPr txBox="1"/>
          <p:nvPr/>
        </p:nvSpPr>
        <p:spPr>
          <a:xfrm>
            <a:off x="2870200" y="1701929"/>
            <a:ext cx="4313342" cy="861774"/>
          </a:xfrm>
          <a:prstGeom prst="rect">
            <a:avLst/>
          </a:prstGeom>
          <a:noFill/>
        </p:spPr>
        <p:txBody>
          <a:bodyPr wrap="square" rtlCol="0">
            <a:spAutoFit/>
          </a:bodyPr>
          <a:lstStyle/>
          <a:p>
            <a:pPr algn="ctr" defTabSz="685800">
              <a:defRPr/>
            </a:pPr>
            <a:r>
              <a:rPr lang="fr-FR" sz="1000" dirty="0">
                <a:solidFill>
                  <a:schemeClr val="bg1"/>
                </a:solidFill>
                <a:latin typeface="Century Gothic" panose="020B0502020202020204" pitchFamily="34"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a:t>
            </a:r>
          </a:p>
        </p:txBody>
      </p:sp>
      <p:sp>
        <p:nvSpPr>
          <p:cNvPr id="94" name="TextBox 93"/>
          <p:cNvSpPr txBox="1"/>
          <p:nvPr/>
        </p:nvSpPr>
        <p:spPr>
          <a:xfrm>
            <a:off x="534518" y="3083614"/>
            <a:ext cx="1945004" cy="707886"/>
          </a:xfrm>
          <a:prstGeom prst="rect">
            <a:avLst/>
          </a:prstGeom>
          <a:noFill/>
        </p:spPr>
        <p:txBody>
          <a:bodyPr wrap="square" rtlCol="0">
            <a:spAutoFit/>
          </a:bodyPr>
          <a:lstStyle/>
          <a:p>
            <a:pPr algn="r"/>
            <a:r>
              <a:rPr lang="en-US" sz="1000" dirty="0">
                <a:latin typeface="Century Gothic" panose="020B0502020202020204" pitchFamily="34" charset="0"/>
                <a:ea typeface="Arial" charset="0"/>
                <a:cs typeface="Arial" charset="0"/>
              </a:rPr>
              <a:t>+33 1 02 03 04 05</a:t>
            </a:r>
          </a:p>
          <a:p>
            <a:pPr algn="r"/>
            <a:r>
              <a:rPr lang="en-US" sz="1000" dirty="0" err="1">
                <a:latin typeface="Century Gothic" panose="020B0502020202020204" pitchFamily="34" charset="0"/>
                <a:ea typeface="Arial" charset="0"/>
                <a:cs typeface="Arial" charset="0"/>
              </a:rPr>
              <a:t>email@mail.com</a:t>
            </a:r>
            <a:endParaRPr lang="en-US" sz="1000" dirty="0">
              <a:latin typeface="Century Gothic" panose="020B0502020202020204" pitchFamily="34" charset="0"/>
              <a:ea typeface="Arial" charset="0"/>
              <a:cs typeface="Arial" charset="0"/>
            </a:endParaRPr>
          </a:p>
          <a:p>
            <a:pPr algn="r"/>
            <a:r>
              <a:rPr lang="en-US" sz="1000" dirty="0">
                <a:latin typeface="Century Gothic" panose="020B0502020202020204" pitchFamily="34" charset="0"/>
                <a:ea typeface="Arial" charset="0"/>
                <a:cs typeface="Arial" charset="0"/>
              </a:rPr>
              <a:t>17 rue de la </a:t>
            </a:r>
            <a:r>
              <a:rPr lang="en-US" sz="1000" dirty="0" err="1">
                <a:latin typeface="Century Gothic" panose="020B0502020202020204" pitchFamily="34" charset="0"/>
                <a:ea typeface="Arial" charset="0"/>
                <a:cs typeface="Arial" charset="0"/>
              </a:rPr>
              <a:t>Réussite</a:t>
            </a:r>
            <a:r>
              <a:rPr lang="en-US" sz="1000" dirty="0">
                <a:latin typeface="Century Gothic" panose="020B0502020202020204" pitchFamily="34" charset="0"/>
                <a:ea typeface="Arial" charset="0"/>
                <a:cs typeface="Arial" charset="0"/>
              </a:rPr>
              <a:t> 75012 Paris</a:t>
            </a:r>
          </a:p>
        </p:txBody>
      </p:sp>
      <p:sp>
        <p:nvSpPr>
          <p:cNvPr id="96" name="TextBox 95"/>
          <p:cNvSpPr txBox="1"/>
          <p:nvPr/>
        </p:nvSpPr>
        <p:spPr>
          <a:xfrm>
            <a:off x="534518" y="4210637"/>
            <a:ext cx="1945004" cy="1015663"/>
          </a:xfrm>
          <a:prstGeom prst="rect">
            <a:avLst/>
          </a:prstGeom>
          <a:noFill/>
        </p:spPr>
        <p:txBody>
          <a:bodyPr wrap="square" rtlCol="0">
            <a:spAutoFit/>
          </a:bodyPr>
          <a:lstStyle/>
          <a:p>
            <a:pPr algn="r">
              <a:lnSpc>
                <a:spcPct val="120000"/>
              </a:lnSpc>
            </a:pPr>
            <a:r>
              <a:rPr lang="en-US" sz="1000" dirty="0">
                <a:latin typeface="Century Gothic" panose="020B0502020202020204" pitchFamily="34" charset="0"/>
                <a:ea typeface="Arial" charset="0"/>
                <a:cs typeface="Arial" charset="0"/>
              </a:rPr>
              <a:t>Lecture</a:t>
            </a:r>
          </a:p>
          <a:p>
            <a:pPr algn="r">
              <a:lnSpc>
                <a:spcPct val="120000"/>
              </a:lnSpc>
            </a:pPr>
            <a:r>
              <a:rPr lang="en-US" sz="1000" dirty="0">
                <a:latin typeface="Century Gothic" panose="020B0502020202020204" pitchFamily="34" charset="0"/>
                <a:ea typeface="Arial" charset="0"/>
                <a:cs typeface="Arial" charset="0"/>
              </a:rPr>
              <a:t>New Tech</a:t>
            </a:r>
          </a:p>
          <a:p>
            <a:pPr algn="r">
              <a:lnSpc>
                <a:spcPct val="120000"/>
              </a:lnSpc>
            </a:pPr>
            <a:r>
              <a:rPr lang="en-US" sz="1000" dirty="0">
                <a:latin typeface="Century Gothic" panose="020B0502020202020204" pitchFamily="34" charset="0"/>
                <a:ea typeface="Arial" charset="0"/>
                <a:cs typeface="Arial" charset="0"/>
              </a:rPr>
              <a:t>Sport</a:t>
            </a:r>
          </a:p>
          <a:p>
            <a:pPr algn="r">
              <a:lnSpc>
                <a:spcPct val="120000"/>
              </a:lnSpc>
            </a:pPr>
            <a:r>
              <a:rPr lang="en-US" sz="1000" dirty="0">
                <a:latin typeface="Century Gothic" panose="020B0502020202020204" pitchFamily="34" charset="0"/>
                <a:ea typeface="Arial" charset="0"/>
                <a:cs typeface="Arial" charset="0"/>
              </a:rPr>
              <a:t>Yoga</a:t>
            </a:r>
          </a:p>
          <a:p>
            <a:pPr algn="r">
              <a:lnSpc>
                <a:spcPct val="120000"/>
              </a:lnSpc>
            </a:pPr>
            <a:r>
              <a:rPr lang="en-US" sz="1000" dirty="0">
                <a:latin typeface="Century Gothic" panose="020B0502020202020204" pitchFamily="34" charset="0"/>
                <a:ea typeface="Arial" charset="0"/>
                <a:cs typeface="Arial" charset="0"/>
              </a:rPr>
              <a:t>Voyage</a:t>
            </a:r>
          </a:p>
        </p:txBody>
      </p:sp>
      <p:sp>
        <p:nvSpPr>
          <p:cNvPr id="106" name="TextBox 105"/>
          <p:cNvSpPr txBox="1"/>
          <p:nvPr/>
        </p:nvSpPr>
        <p:spPr>
          <a:xfrm>
            <a:off x="534518" y="5771295"/>
            <a:ext cx="1945004" cy="1200329"/>
          </a:xfrm>
          <a:prstGeom prst="rect">
            <a:avLst/>
          </a:prstGeom>
          <a:noFill/>
        </p:spPr>
        <p:txBody>
          <a:bodyPr wrap="square" rtlCol="0">
            <a:spAutoFit/>
          </a:bodyPr>
          <a:lstStyle/>
          <a:p>
            <a:pPr algn="r">
              <a:lnSpc>
                <a:spcPct val="120000"/>
              </a:lnSpc>
            </a:pPr>
            <a:r>
              <a:rPr lang="en-US" sz="1000" dirty="0" err="1">
                <a:latin typeface="Century Gothic" panose="020B0502020202020204" pitchFamily="34" charset="0"/>
                <a:ea typeface="Arial" charset="0"/>
                <a:cs typeface="Arial" charset="0"/>
              </a:rPr>
              <a:t>Anglais</a:t>
            </a:r>
            <a:endParaRPr lang="en-US" sz="1000" dirty="0">
              <a:latin typeface="Century Gothic" panose="020B0502020202020204" pitchFamily="34" charset="0"/>
              <a:ea typeface="Arial" charset="0"/>
              <a:cs typeface="Arial" charset="0"/>
            </a:endParaRPr>
          </a:p>
          <a:p>
            <a:pPr algn="r">
              <a:lnSpc>
                <a:spcPct val="120000"/>
              </a:lnSpc>
            </a:pPr>
            <a:r>
              <a:rPr lang="en-US" sz="1000" dirty="0" err="1">
                <a:latin typeface="Century Gothic" panose="020B0502020202020204" pitchFamily="34" charset="0"/>
                <a:ea typeface="Arial" charset="0"/>
                <a:cs typeface="Arial" charset="0"/>
              </a:rPr>
              <a:t>Allemand</a:t>
            </a:r>
            <a:endParaRPr lang="en-US" sz="1000" dirty="0">
              <a:latin typeface="Century Gothic" panose="020B0502020202020204" pitchFamily="34" charset="0"/>
              <a:ea typeface="Arial" charset="0"/>
              <a:cs typeface="Arial" charset="0"/>
            </a:endParaRPr>
          </a:p>
          <a:p>
            <a:pPr algn="r">
              <a:lnSpc>
                <a:spcPct val="120000"/>
              </a:lnSpc>
            </a:pPr>
            <a:r>
              <a:rPr lang="en-US" sz="1000" dirty="0">
                <a:latin typeface="Century Gothic" panose="020B0502020202020204" pitchFamily="34" charset="0"/>
                <a:ea typeface="Arial" charset="0"/>
                <a:cs typeface="Arial" charset="0"/>
              </a:rPr>
              <a:t>Microsoft Office</a:t>
            </a:r>
          </a:p>
          <a:p>
            <a:pPr algn="r">
              <a:lnSpc>
                <a:spcPct val="120000"/>
              </a:lnSpc>
            </a:pPr>
            <a:r>
              <a:rPr lang="en-US" sz="1000" dirty="0">
                <a:latin typeface="Century Gothic" panose="020B0502020202020204" pitchFamily="34" charset="0"/>
                <a:ea typeface="Arial" charset="0"/>
                <a:cs typeface="Arial" charset="0"/>
              </a:rPr>
              <a:t>Google </a:t>
            </a:r>
            <a:r>
              <a:rPr lang="en-US" sz="1000" dirty="0" err="1">
                <a:latin typeface="Century Gothic" panose="020B0502020202020204" pitchFamily="34" charset="0"/>
                <a:ea typeface="Arial" charset="0"/>
                <a:cs typeface="Arial" charset="0"/>
              </a:rPr>
              <a:t>Adwords</a:t>
            </a:r>
            <a:endParaRPr lang="en-US" sz="1000" dirty="0">
              <a:latin typeface="Century Gothic" panose="020B0502020202020204" pitchFamily="34" charset="0"/>
              <a:ea typeface="Arial" charset="0"/>
              <a:cs typeface="Arial" charset="0"/>
            </a:endParaRPr>
          </a:p>
          <a:p>
            <a:pPr algn="r">
              <a:lnSpc>
                <a:spcPct val="120000"/>
              </a:lnSpc>
            </a:pPr>
            <a:r>
              <a:rPr lang="en-US" sz="1000" dirty="0" err="1">
                <a:latin typeface="Century Gothic" panose="020B0502020202020204" pitchFamily="34" charset="0"/>
                <a:ea typeface="Arial" charset="0"/>
                <a:cs typeface="Arial" charset="0"/>
              </a:rPr>
              <a:t>Créativité</a:t>
            </a:r>
            <a:endParaRPr lang="en-US" sz="1000" dirty="0">
              <a:latin typeface="Century Gothic" panose="020B0502020202020204" pitchFamily="34" charset="0"/>
              <a:ea typeface="Arial" charset="0"/>
              <a:cs typeface="Arial" charset="0"/>
            </a:endParaRPr>
          </a:p>
          <a:p>
            <a:pPr algn="r">
              <a:lnSpc>
                <a:spcPct val="120000"/>
              </a:lnSpc>
            </a:pPr>
            <a:r>
              <a:rPr lang="en-US" sz="1000" dirty="0">
                <a:latin typeface="Century Gothic" panose="020B0502020202020204" pitchFamily="34" charset="0"/>
                <a:ea typeface="Arial" charset="0"/>
                <a:cs typeface="Arial" charset="0"/>
              </a:rPr>
              <a:t>Bing Ads</a:t>
            </a:r>
          </a:p>
        </p:txBody>
      </p:sp>
      <p:sp>
        <p:nvSpPr>
          <p:cNvPr id="107" name="TextBox 106"/>
          <p:cNvSpPr txBox="1"/>
          <p:nvPr/>
        </p:nvSpPr>
        <p:spPr>
          <a:xfrm>
            <a:off x="2760131" y="2838081"/>
            <a:ext cx="3352802" cy="307777"/>
          </a:xfrm>
          <a:prstGeom prst="rect">
            <a:avLst/>
          </a:prstGeom>
          <a:noFill/>
        </p:spPr>
        <p:txBody>
          <a:bodyPr wrap="square" rtlCol="0">
            <a:spAutoFit/>
          </a:bodyPr>
          <a:lstStyle/>
          <a:p>
            <a:r>
              <a:rPr lang="en-US" sz="1400" b="1" spc="100" dirty="0">
                <a:latin typeface="Century Gothic" panose="020B0502020202020204" pitchFamily="34" charset="0"/>
                <a:ea typeface="Arial" charset="0"/>
                <a:cs typeface="Arial" charset="0"/>
              </a:rPr>
              <a:t>EXPERIENCES PRO.</a:t>
            </a:r>
          </a:p>
        </p:txBody>
      </p:sp>
      <p:graphicFrame>
        <p:nvGraphicFramePr>
          <p:cNvPr id="108" name="Tableau 13"/>
          <p:cNvGraphicFramePr>
            <a:graphicFrameLocks noGrp="1"/>
          </p:cNvGraphicFramePr>
          <p:nvPr>
            <p:extLst>
              <p:ext uri="{D42A27DB-BD31-4B8C-83A1-F6EECF244321}">
                <p14:modId xmlns:p14="http://schemas.microsoft.com/office/powerpoint/2010/main" val="2517382567"/>
              </p:ext>
            </p:extLst>
          </p:nvPr>
        </p:nvGraphicFramePr>
        <p:xfrm>
          <a:off x="2768599" y="3200361"/>
          <a:ext cx="4610101" cy="4457778"/>
        </p:xfrm>
        <a:graphic>
          <a:graphicData uri="http://schemas.openxmlformats.org/drawingml/2006/table">
            <a:tbl>
              <a:tblPr firstRow="1" bandRow="1">
                <a:tableStyleId>{5940675A-B579-460E-94D1-54222C63F5DA}</a:tableStyleId>
              </a:tblPr>
              <a:tblGrid>
                <a:gridCol w="661175">
                  <a:extLst>
                    <a:ext uri="{9D8B030D-6E8A-4147-A177-3AD203B41FA5}">
                      <a16:colId xmlns:a16="http://schemas.microsoft.com/office/drawing/2014/main" val="20000"/>
                    </a:ext>
                  </a:extLst>
                </a:gridCol>
                <a:gridCol w="3948926">
                  <a:extLst>
                    <a:ext uri="{9D8B030D-6E8A-4147-A177-3AD203B41FA5}">
                      <a16:colId xmlns:a16="http://schemas.microsoft.com/office/drawing/2014/main" val="20001"/>
                    </a:ext>
                  </a:extLst>
                </a:gridCol>
              </a:tblGrid>
              <a:tr h="1136827">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ea typeface="Arial" charset="0"/>
                          <a:cs typeface="Arial" charset="0"/>
                        </a:rPr>
                        <a:t>2010</a:t>
                      </a:r>
                      <a:r>
                        <a:rPr lang="fr-FR" sz="1100" b="1" i="0" baseline="0" dirty="0">
                          <a:solidFill>
                            <a:schemeClr val="tx1"/>
                          </a:solidFill>
                          <a:latin typeface="Century Gothic" panose="020B0502020202020204" pitchFamily="34" charset="0"/>
                          <a:ea typeface="Arial" charset="0"/>
                          <a:cs typeface="Arial" charset="0"/>
                        </a:rPr>
                        <a:t> </a:t>
                      </a:r>
                      <a:r>
                        <a:rPr lang="fr-FR" sz="1100" b="1" i="0" dirty="0">
                          <a:solidFill>
                            <a:schemeClr val="tx1"/>
                          </a:solidFill>
                          <a:latin typeface="Century Gothic" panose="020B0502020202020204" pitchFamily="34"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a:solidFill>
                            <a:srgbClr val="C54B55"/>
                          </a:solidFill>
                          <a:latin typeface="Century Gothic" panose="020B0502020202020204" pitchFamily="34" charset="0"/>
                          <a:ea typeface="Arial" charset="0"/>
                          <a:cs typeface="Arial" charset="0"/>
                        </a:rPr>
                        <a:t>TITE DU POSTE</a:t>
                      </a:r>
                    </a:p>
                    <a:p>
                      <a:pPr marL="0" indent="0">
                        <a:lnSpc>
                          <a:spcPct val="100000"/>
                        </a:lnSpc>
                        <a:spcAft>
                          <a:spcPts val="600"/>
                        </a:spcAft>
                        <a:buClr>
                          <a:srgbClr val="00B050"/>
                        </a:buClr>
                        <a:buSzPct val="100000"/>
                        <a:buFont typeface="Courier New" charset="0"/>
                        <a:buNone/>
                        <a:tabLst/>
                      </a:pPr>
                      <a:r>
                        <a:rPr lang="fr-FR" sz="1050" b="1" i="0" baseline="0" dirty="0">
                          <a:solidFill>
                            <a:schemeClr val="tx1"/>
                          </a:solidFill>
                          <a:latin typeface="Century Gothic" panose="020B0502020202020204" pitchFamily="34" charset="0"/>
                          <a:ea typeface="Arial" charset="0"/>
                          <a:cs typeface="Arial" charset="0"/>
                        </a:rPr>
                        <a:t>Société, Paris</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a:solidFill>
                            <a:schemeClr val="tx1">
                              <a:lumMod val="50000"/>
                              <a:lumOff val="50000"/>
                            </a:schemeClr>
                          </a:solidFill>
                          <a:latin typeface="Century Gothic" panose="020B0502020202020204" pitchFamily="34" charset="0"/>
                          <a:ea typeface="Arial" charset="0"/>
                          <a:cs typeface="Arial"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19170">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ea typeface="Arial" charset="0"/>
                          <a:cs typeface="Arial" charset="0"/>
                        </a:rPr>
                        <a:t>2010</a:t>
                      </a:r>
                      <a:r>
                        <a:rPr lang="fr-FR" sz="1100" b="1" i="0" baseline="0" dirty="0">
                          <a:solidFill>
                            <a:schemeClr val="tx1"/>
                          </a:solidFill>
                          <a:latin typeface="Century Gothic" panose="020B0502020202020204" pitchFamily="34" charset="0"/>
                          <a:ea typeface="Arial" charset="0"/>
                          <a:cs typeface="Arial" charset="0"/>
                        </a:rPr>
                        <a:t> </a:t>
                      </a:r>
                      <a:r>
                        <a:rPr lang="fr-FR" sz="1100" b="1" i="0" dirty="0">
                          <a:solidFill>
                            <a:schemeClr val="tx1"/>
                          </a:solidFill>
                          <a:latin typeface="Century Gothic" panose="020B0502020202020204" pitchFamily="34"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a:solidFill>
                            <a:srgbClr val="C54B55"/>
                          </a:solidFill>
                          <a:latin typeface="Century Gothic" panose="020B0502020202020204" pitchFamily="34" charset="0"/>
                          <a:ea typeface="Arial" charset="0"/>
                          <a:cs typeface="Arial" charset="0"/>
                        </a:rPr>
                        <a:t>TITE DU POSTE</a:t>
                      </a:r>
                    </a:p>
                    <a:p>
                      <a:pPr marL="0" indent="0">
                        <a:lnSpc>
                          <a:spcPct val="100000"/>
                        </a:lnSpc>
                        <a:spcAft>
                          <a:spcPts val="600"/>
                        </a:spcAft>
                        <a:buClr>
                          <a:srgbClr val="00B050"/>
                        </a:buClr>
                        <a:buSzPct val="100000"/>
                        <a:buFont typeface="Courier New" charset="0"/>
                        <a:buNone/>
                        <a:tabLst/>
                      </a:pPr>
                      <a:r>
                        <a:rPr lang="fr-FR" sz="1050" b="1" i="0" baseline="0" dirty="0">
                          <a:solidFill>
                            <a:schemeClr val="tx1"/>
                          </a:solidFill>
                          <a:latin typeface="Century Gothic" panose="020B0502020202020204" pitchFamily="34" charset="0"/>
                          <a:ea typeface="Arial" charset="0"/>
                          <a:cs typeface="Arial" charset="0"/>
                        </a:rPr>
                        <a:t>Société, Paris</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a:solidFill>
                            <a:schemeClr val="tx1">
                              <a:lumMod val="50000"/>
                              <a:lumOff val="50000"/>
                            </a:schemeClr>
                          </a:solidFill>
                          <a:latin typeface="Century Gothic" panose="020B0502020202020204" pitchFamily="34" charset="0"/>
                          <a:ea typeface="Arial" charset="0"/>
                          <a:cs typeface="Arial"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136827">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ea typeface="Arial" charset="0"/>
                          <a:cs typeface="Arial" charset="0"/>
                        </a:rPr>
                        <a:t>2010</a:t>
                      </a:r>
                      <a:r>
                        <a:rPr lang="fr-FR" sz="1100" b="1" i="0" baseline="0" dirty="0">
                          <a:solidFill>
                            <a:schemeClr val="tx1"/>
                          </a:solidFill>
                          <a:latin typeface="Century Gothic" panose="020B0502020202020204" pitchFamily="34" charset="0"/>
                          <a:ea typeface="Arial" charset="0"/>
                          <a:cs typeface="Arial" charset="0"/>
                        </a:rPr>
                        <a:t> </a:t>
                      </a:r>
                      <a:r>
                        <a:rPr lang="fr-FR" sz="1100" b="1" i="0" dirty="0">
                          <a:solidFill>
                            <a:schemeClr val="tx1"/>
                          </a:solidFill>
                          <a:latin typeface="Century Gothic" panose="020B0502020202020204" pitchFamily="34"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a:solidFill>
                            <a:srgbClr val="C54B55"/>
                          </a:solidFill>
                          <a:latin typeface="Century Gothic" panose="020B0502020202020204" pitchFamily="34" charset="0"/>
                          <a:ea typeface="Arial" charset="0"/>
                          <a:cs typeface="Arial" charset="0"/>
                        </a:rPr>
                        <a:t>TITE DU POSTE</a:t>
                      </a:r>
                    </a:p>
                    <a:p>
                      <a:pPr marL="0" indent="0">
                        <a:lnSpc>
                          <a:spcPct val="100000"/>
                        </a:lnSpc>
                        <a:spcAft>
                          <a:spcPts val="600"/>
                        </a:spcAft>
                        <a:buClr>
                          <a:srgbClr val="00B050"/>
                        </a:buClr>
                        <a:buSzPct val="100000"/>
                        <a:buFont typeface="Courier New" charset="0"/>
                        <a:buNone/>
                        <a:tabLst/>
                      </a:pPr>
                      <a:r>
                        <a:rPr lang="fr-FR" sz="1050" b="1" i="0" baseline="0" dirty="0">
                          <a:solidFill>
                            <a:schemeClr val="tx1"/>
                          </a:solidFill>
                          <a:latin typeface="Century Gothic" panose="020B0502020202020204" pitchFamily="34" charset="0"/>
                          <a:ea typeface="Arial" charset="0"/>
                          <a:cs typeface="Arial" charset="0"/>
                        </a:rPr>
                        <a:t>Société, Paris</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a:solidFill>
                            <a:schemeClr val="tx1">
                              <a:lumMod val="50000"/>
                              <a:lumOff val="50000"/>
                            </a:schemeClr>
                          </a:solidFill>
                          <a:latin typeface="Century Gothic" panose="020B0502020202020204" pitchFamily="34" charset="0"/>
                          <a:ea typeface="Arial" charset="0"/>
                          <a:cs typeface="Arial"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19170">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ea typeface="Arial" charset="0"/>
                          <a:cs typeface="Arial" charset="0"/>
                        </a:rPr>
                        <a:t>2010</a:t>
                      </a:r>
                      <a:r>
                        <a:rPr lang="fr-FR" sz="1100" b="1" i="0" baseline="0" dirty="0">
                          <a:solidFill>
                            <a:schemeClr val="tx1"/>
                          </a:solidFill>
                          <a:latin typeface="Century Gothic" panose="020B0502020202020204" pitchFamily="34" charset="0"/>
                          <a:ea typeface="Arial" charset="0"/>
                          <a:cs typeface="Arial" charset="0"/>
                        </a:rPr>
                        <a:t> </a:t>
                      </a:r>
                      <a:r>
                        <a:rPr lang="fr-FR" sz="1100" b="1" i="0" dirty="0">
                          <a:solidFill>
                            <a:schemeClr val="tx1"/>
                          </a:solidFill>
                          <a:latin typeface="Century Gothic" panose="020B0502020202020204" pitchFamily="34"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a:solidFill>
                            <a:srgbClr val="C54B55"/>
                          </a:solidFill>
                          <a:latin typeface="Century Gothic" panose="020B0502020202020204" pitchFamily="34" charset="0"/>
                          <a:ea typeface="Arial" charset="0"/>
                          <a:cs typeface="Arial" charset="0"/>
                        </a:rPr>
                        <a:t>TITE DU POSTE</a:t>
                      </a:r>
                    </a:p>
                    <a:p>
                      <a:pPr marL="0" indent="0">
                        <a:lnSpc>
                          <a:spcPct val="100000"/>
                        </a:lnSpc>
                        <a:spcAft>
                          <a:spcPts val="600"/>
                        </a:spcAft>
                        <a:buClr>
                          <a:srgbClr val="00B050"/>
                        </a:buClr>
                        <a:buSzPct val="100000"/>
                        <a:buFont typeface="Courier New" charset="0"/>
                        <a:buNone/>
                        <a:tabLst/>
                      </a:pPr>
                      <a:r>
                        <a:rPr lang="fr-FR" sz="1050" b="1" i="0" baseline="0" dirty="0">
                          <a:solidFill>
                            <a:schemeClr val="tx1"/>
                          </a:solidFill>
                          <a:latin typeface="Century Gothic" panose="020B0502020202020204" pitchFamily="34" charset="0"/>
                          <a:ea typeface="Arial" charset="0"/>
                          <a:cs typeface="Arial" charset="0"/>
                        </a:rPr>
                        <a:t>Société, Paris</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a:solidFill>
                            <a:schemeClr val="tx1">
                              <a:lumMod val="50000"/>
                              <a:lumOff val="50000"/>
                            </a:schemeClr>
                          </a:solidFill>
                          <a:latin typeface="Century Gothic" panose="020B0502020202020204" pitchFamily="34" charset="0"/>
                          <a:ea typeface="Arial" charset="0"/>
                          <a:cs typeface="Arial"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09" name="TextBox 108"/>
          <p:cNvSpPr txBox="1"/>
          <p:nvPr/>
        </p:nvSpPr>
        <p:spPr>
          <a:xfrm>
            <a:off x="2760131" y="7849209"/>
            <a:ext cx="3149601" cy="307777"/>
          </a:xfrm>
          <a:prstGeom prst="rect">
            <a:avLst/>
          </a:prstGeom>
          <a:noFill/>
        </p:spPr>
        <p:txBody>
          <a:bodyPr wrap="square" rtlCol="0">
            <a:spAutoFit/>
          </a:bodyPr>
          <a:lstStyle/>
          <a:p>
            <a:r>
              <a:rPr lang="en-US" sz="1400" b="1" spc="100" dirty="0">
                <a:latin typeface="Century Gothic" panose="020B0502020202020204" pitchFamily="34" charset="0"/>
                <a:ea typeface="Arial" charset="0"/>
                <a:cs typeface="Arial" charset="0"/>
              </a:rPr>
              <a:t>FORMATION</a:t>
            </a:r>
          </a:p>
        </p:txBody>
      </p:sp>
      <p:graphicFrame>
        <p:nvGraphicFramePr>
          <p:cNvPr id="110" name="Tableau 13"/>
          <p:cNvGraphicFramePr>
            <a:graphicFrameLocks noGrp="1"/>
          </p:cNvGraphicFramePr>
          <p:nvPr>
            <p:extLst>
              <p:ext uri="{D42A27DB-BD31-4B8C-83A1-F6EECF244321}">
                <p14:modId xmlns:p14="http://schemas.microsoft.com/office/powerpoint/2010/main" val="2485762935"/>
              </p:ext>
            </p:extLst>
          </p:nvPr>
        </p:nvGraphicFramePr>
        <p:xfrm>
          <a:off x="2768599" y="8226765"/>
          <a:ext cx="4610101" cy="2361786"/>
        </p:xfrm>
        <a:graphic>
          <a:graphicData uri="http://schemas.openxmlformats.org/drawingml/2006/table">
            <a:tbl>
              <a:tblPr firstRow="1" bandRow="1">
                <a:tableStyleId>{5940675A-B579-460E-94D1-54222C63F5DA}</a:tableStyleId>
              </a:tblPr>
              <a:tblGrid>
                <a:gridCol w="661175">
                  <a:extLst>
                    <a:ext uri="{9D8B030D-6E8A-4147-A177-3AD203B41FA5}">
                      <a16:colId xmlns:a16="http://schemas.microsoft.com/office/drawing/2014/main" val="20000"/>
                    </a:ext>
                  </a:extLst>
                </a:gridCol>
                <a:gridCol w="3948926">
                  <a:extLst>
                    <a:ext uri="{9D8B030D-6E8A-4147-A177-3AD203B41FA5}">
                      <a16:colId xmlns:a16="http://schemas.microsoft.com/office/drawing/2014/main" val="20001"/>
                    </a:ext>
                  </a:extLst>
                </a:gridCol>
              </a:tblGrid>
              <a:tr h="0">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ea typeface="Arial" charset="0"/>
                          <a:cs typeface="Arial" charset="0"/>
                        </a:rPr>
                        <a:t>2010</a:t>
                      </a:r>
                      <a:r>
                        <a:rPr lang="fr-FR" sz="1100" b="1" i="0" baseline="0" dirty="0">
                          <a:solidFill>
                            <a:schemeClr val="tx1"/>
                          </a:solidFill>
                          <a:latin typeface="Century Gothic" panose="020B0502020202020204" pitchFamily="34" charset="0"/>
                          <a:ea typeface="Arial" charset="0"/>
                          <a:cs typeface="Arial" charset="0"/>
                        </a:rPr>
                        <a:t> </a:t>
                      </a:r>
                      <a:r>
                        <a:rPr lang="fr-FR" sz="1100" b="1" i="0" dirty="0">
                          <a:solidFill>
                            <a:schemeClr val="tx1"/>
                          </a:solidFill>
                          <a:latin typeface="Century Gothic" panose="020B0502020202020204" pitchFamily="34"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a:solidFill>
                            <a:srgbClr val="C54B55"/>
                          </a:solidFill>
                          <a:latin typeface="Century Gothic" panose="020B0502020202020204" pitchFamily="34" charset="0"/>
                          <a:ea typeface="Arial" charset="0"/>
                          <a:cs typeface="Arial" charset="0"/>
                        </a:rPr>
                        <a:t>UNIVERSITE - ECOLE</a:t>
                      </a:r>
                    </a:p>
                    <a:p>
                      <a:pPr marL="0" indent="0">
                        <a:lnSpc>
                          <a:spcPct val="100000"/>
                        </a:lnSpc>
                        <a:spcAft>
                          <a:spcPts val="600"/>
                        </a:spcAft>
                        <a:buClr>
                          <a:srgbClr val="00B050"/>
                        </a:buClr>
                        <a:buSzPct val="100000"/>
                        <a:buFont typeface="Courier New" charset="0"/>
                        <a:buNone/>
                        <a:tabLst/>
                      </a:pPr>
                      <a:r>
                        <a:rPr lang="fr-FR" sz="1050" b="1" i="0" baseline="0" dirty="0">
                          <a:solidFill>
                            <a:schemeClr val="tx1"/>
                          </a:solidFill>
                          <a:latin typeface="Century Gothic" panose="020B0502020202020204" pitchFamily="34" charset="0"/>
                          <a:ea typeface="Arial" charset="0"/>
                          <a:cs typeface="Arial"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lang="fr-FR" sz="1000" b="0" i="0" kern="1200" dirty="0">
                          <a:solidFill>
                            <a:schemeClr val="tx1">
                              <a:lumMod val="50000"/>
                              <a:lumOff val="50000"/>
                            </a:schemeClr>
                          </a:solidFill>
                          <a:latin typeface="Century Gothic" panose="020B0502020202020204" pitchFamily="34" charset="0"/>
                          <a:ea typeface="Arial" charset="0"/>
                          <a:cs typeface="Arial"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6368">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ea typeface="Arial" charset="0"/>
                          <a:cs typeface="Arial" charset="0"/>
                        </a:rPr>
                        <a:t>2010</a:t>
                      </a:r>
                      <a:r>
                        <a:rPr lang="fr-FR" sz="1100" b="1" i="0" baseline="0" dirty="0">
                          <a:solidFill>
                            <a:schemeClr val="tx1"/>
                          </a:solidFill>
                          <a:latin typeface="Century Gothic" panose="020B0502020202020204" pitchFamily="34" charset="0"/>
                          <a:ea typeface="Arial" charset="0"/>
                          <a:cs typeface="Arial" charset="0"/>
                        </a:rPr>
                        <a:t> </a:t>
                      </a:r>
                      <a:r>
                        <a:rPr lang="fr-FR" sz="1100" b="1" i="0" dirty="0">
                          <a:solidFill>
                            <a:schemeClr val="tx1"/>
                          </a:solidFill>
                          <a:latin typeface="Century Gothic" panose="020B0502020202020204" pitchFamily="34"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a:solidFill>
                            <a:srgbClr val="C54B55"/>
                          </a:solidFill>
                          <a:latin typeface="Century Gothic" panose="020B0502020202020204" pitchFamily="34" charset="0"/>
                          <a:ea typeface="Arial" charset="0"/>
                          <a:cs typeface="Arial" charset="0"/>
                        </a:rPr>
                        <a:t>UNIVERSITE - ECOLE</a:t>
                      </a:r>
                    </a:p>
                    <a:p>
                      <a:pPr marL="0" indent="0">
                        <a:lnSpc>
                          <a:spcPct val="100000"/>
                        </a:lnSpc>
                        <a:spcAft>
                          <a:spcPts val="600"/>
                        </a:spcAft>
                        <a:buClr>
                          <a:srgbClr val="00B050"/>
                        </a:buClr>
                        <a:buSzPct val="100000"/>
                        <a:buFont typeface="Courier New" charset="0"/>
                        <a:buNone/>
                        <a:tabLst/>
                      </a:pPr>
                      <a:r>
                        <a:rPr lang="fr-FR" sz="1050" b="1" i="0" baseline="0" dirty="0">
                          <a:solidFill>
                            <a:schemeClr val="tx1"/>
                          </a:solidFill>
                          <a:latin typeface="Century Gothic" panose="020B0502020202020204" pitchFamily="34" charset="0"/>
                          <a:ea typeface="Arial" charset="0"/>
                          <a:cs typeface="Arial"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lang="fr-FR" sz="1000" b="0" i="0" kern="1200" dirty="0">
                          <a:solidFill>
                            <a:schemeClr val="tx1">
                              <a:lumMod val="50000"/>
                              <a:lumOff val="50000"/>
                            </a:schemeClr>
                          </a:solidFill>
                          <a:latin typeface="Century Gothic" panose="020B0502020202020204" pitchFamily="34" charset="0"/>
                          <a:ea typeface="Arial" charset="0"/>
                          <a:cs typeface="Arial"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6368">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Century Gothic" panose="020B0502020202020204" pitchFamily="34" charset="0"/>
                          <a:ea typeface="Arial" charset="0"/>
                          <a:cs typeface="Arial" charset="0"/>
                        </a:rPr>
                        <a:t>2010</a:t>
                      </a:r>
                      <a:r>
                        <a:rPr lang="fr-FR" sz="1100" b="1" i="0" baseline="0" dirty="0">
                          <a:solidFill>
                            <a:schemeClr val="tx1"/>
                          </a:solidFill>
                          <a:latin typeface="Century Gothic" panose="020B0502020202020204" pitchFamily="34" charset="0"/>
                          <a:ea typeface="Arial" charset="0"/>
                          <a:cs typeface="Arial" charset="0"/>
                        </a:rPr>
                        <a:t> </a:t>
                      </a:r>
                      <a:r>
                        <a:rPr lang="fr-FR" sz="1100" b="1" i="0" dirty="0">
                          <a:solidFill>
                            <a:schemeClr val="tx1"/>
                          </a:solidFill>
                          <a:latin typeface="Century Gothic" panose="020B0502020202020204" pitchFamily="34"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a:solidFill>
                            <a:srgbClr val="C54B55"/>
                          </a:solidFill>
                          <a:latin typeface="Century Gothic" panose="020B0502020202020204" pitchFamily="34" charset="0"/>
                          <a:ea typeface="Arial" charset="0"/>
                          <a:cs typeface="Arial" charset="0"/>
                        </a:rPr>
                        <a:t>UNIVERSITE - ECOLE</a:t>
                      </a:r>
                    </a:p>
                    <a:p>
                      <a:pPr marL="0" indent="0">
                        <a:lnSpc>
                          <a:spcPct val="100000"/>
                        </a:lnSpc>
                        <a:spcAft>
                          <a:spcPts val="600"/>
                        </a:spcAft>
                        <a:buClr>
                          <a:srgbClr val="00B050"/>
                        </a:buClr>
                        <a:buSzPct val="100000"/>
                        <a:buFont typeface="Courier New" charset="0"/>
                        <a:buNone/>
                        <a:tabLst/>
                      </a:pPr>
                      <a:r>
                        <a:rPr lang="fr-FR" sz="1050" b="1" i="0" baseline="0" dirty="0">
                          <a:solidFill>
                            <a:schemeClr val="tx1"/>
                          </a:solidFill>
                          <a:latin typeface="Century Gothic" panose="020B0502020202020204" pitchFamily="34" charset="0"/>
                          <a:ea typeface="Arial" charset="0"/>
                          <a:cs typeface="Arial"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lang="fr-FR" sz="1000" b="0" i="0" kern="1200" dirty="0">
                          <a:solidFill>
                            <a:schemeClr val="tx1">
                              <a:lumMod val="50000"/>
                              <a:lumOff val="50000"/>
                            </a:schemeClr>
                          </a:solidFill>
                          <a:latin typeface="Century Gothic" panose="020B0502020202020204" pitchFamily="34" charset="0"/>
                          <a:ea typeface="Arial" charset="0"/>
                          <a:cs typeface="Arial"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21" name="Rectangle 20"/>
          <p:cNvSpPr/>
          <p:nvPr/>
        </p:nvSpPr>
        <p:spPr>
          <a:xfrm>
            <a:off x="364065" y="2973602"/>
            <a:ext cx="990602" cy="45719"/>
          </a:xfrm>
          <a:prstGeom prst="rect">
            <a:avLst/>
          </a:prstGeom>
          <a:solidFill>
            <a:srgbClr val="C54B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entury Gothic" panose="020B0502020202020204" pitchFamily="34" charset="0"/>
            </a:endParaRPr>
          </a:p>
        </p:txBody>
      </p:sp>
      <p:sp>
        <p:nvSpPr>
          <p:cNvPr id="23" name="Rectangle 22"/>
          <p:cNvSpPr/>
          <p:nvPr/>
        </p:nvSpPr>
        <p:spPr>
          <a:xfrm>
            <a:off x="364065" y="5629723"/>
            <a:ext cx="555945" cy="45719"/>
          </a:xfrm>
          <a:prstGeom prst="rect">
            <a:avLst/>
          </a:prstGeom>
          <a:solidFill>
            <a:srgbClr val="C54B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entury Gothic" panose="020B0502020202020204" pitchFamily="34" charset="0"/>
            </a:endParaRPr>
          </a:p>
        </p:txBody>
      </p:sp>
      <p:sp>
        <p:nvSpPr>
          <p:cNvPr id="27" name="Rectangle 26"/>
          <p:cNvSpPr/>
          <p:nvPr/>
        </p:nvSpPr>
        <p:spPr>
          <a:xfrm>
            <a:off x="4180331" y="1454350"/>
            <a:ext cx="1693091" cy="300082"/>
          </a:xfrm>
          <a:prstGeom prst="rect">
            <a:avLst/>
          </a:prstGeom>
          <a:noFill/>
        </p:spPr>
        <p:txBody>
          <a:bodyPr wrap="none" lIns="91440" tIns="45720" rIns="91440" bIns="45720">
            <a:spAutoFit/>
          </a:bodyPr>
          <a:lstStyle/>
          <a:p>
            <a:pPr algn="ctr"/>
            <a:r>
              <a:rPr lang="en-US" sz="1350" b="1" cap="none" spc="0" dirty="0">
                <a:ln w="10160">
                  <a:solidFill>
                    <a:srgbClr val="C54B55"/>
                  </a:solidFill>
                  <a:prstDash val="solid"/>
                </a:ln>
                <a:solidFill>
                  <a:schemeClr val="bg1"/>
                </a:solidFill>
                <a:latin typeface="Century Gothic" panose="020B0502020202020204" pitchFamily="34" charset="0"/>
                <a:ea typeface="Arial Black" charset="0"/>
                <a:cs typeface="Arial Black" charset="0"/>
              </a:rPr>
              <a:t>A PROPOS DE MOI</a:t>
            </a:r>
          </a:p>
        </p:txBody>
      </p:sp>
      <p:sp>
        <p:nvSpPr>
          <p:cNvPr id="28" name="TextBox 106"/>
          <p:cNvSpPr txBox="1"/>
          <p:nvPr/>
        </p:nvSpPr>
        <p:spPr>
          <a:xfrm>
            <a:off x="1453411" y="2838081"/>
            <a:ext cx="1137388" cy="276999"/>
          </a:xfrm>
          <a:prstGeom prst="rect">
            <a:avLst/>
          </a:prstGeom>
          <a:noFill/>
        </p:spPr>
        <p:txBody>
          <a:bodyPr wrap="square" rtlCol="0">
            <a:spAutoFit/>
          </a:bodyPr>
          <a:lstStyle/>
          <a:p>
            <a:r>
              <a:rPr lang="en-US" sz="1200" b="1" spc="100" dirty="0">
                <a:latin typeface="Century Gothic" panose="020B0502020202020204" pitchFamily="34" charset="0"/>
                <a:ea typeface="Arial" charset="0"/>
                <a:cs typeface="Arial" charset="0"/>
              </a:rPr>
              <a:t>CONTACT</a:t>
            </a:r>
          </a:p>
        </p:txBody>
      </p:sp>
      <p:sp>
        <p:nvSpPr>
          <p:cNvPr id="29" name="TextBox 106"/>
          <p:cNvSpPr txBox="1"/>
          <p:nvPr/>
        </p:nvSpPr>
        <p:spPr>
          <a:xfrm>
            <a:off x="1475530" y="3987786"/>
            <a:ext cx="1137388" cy="276999"/>
          </a:xfrm>
          <a:prstGeom prst="rect">
            <a:avLst/>
          </a:prstGeom>
          <a:noFill/>
        </p:spPr>
        <p:txBody>
          <a:bodyPr wrap="square" rtlCol="0">
            <a:spAutoFit/>
          </a:bodyPr>
          <a:lstStyle/>
          <a:p>
            <a:r>
              <a:rPr lang="en-US" sz="1200" b="1" spc="100" dirty="0">
                <a:latin typeface="Century Gothic" panose="020B0502020202020204" pitchFamily="34" charset="0"/>
                <a:ea typeface="Arial" charset="0"/>
                <a:cs typeface="Arial" charset="0"/>
              </a:rPr>
              <a:t>HOBBIES</a:t>
            </a:r>
          </a:p>
        </p:txBody>
      </p:sp>
      <p:sp>
        <p:nvSpPr>
          <p:cNvPr id="30" name="TextBox 106"/>
          <p:cNvSpPr txBox="1"/>
          <p:nvPr/>
        </p:nvSpPr>
        <p:spPr>
          <a:xfrm>
            <a:off x="964247" y="5506937"/>
            <a:ext cx="1621365" cy="276999"/>
          </a:xfrm>
          <a:prstGeom prst="rect">
            <a:avLst/>
          </a:prstGeom>
          <a:noFill/>
        </p:spPr>
        <p:txBody>
          <a:bodyPr wrap="square" rtlCol="0">
            <a:spAutoFit/>
          </a:bodyPr>
          <a:lstStyle/>
          <a:p>
            <a:r>
              <a:rPr lang="en-US" sz="1200" b="1" spc="100">
                <a:latin typeface="Century Gothic" panose="020B0502020202020204" pitchFamily="34" charset="0"/>
                <a:ea typeface="Arial" charset="0"/>
                <a:cs typeface="Arial" charset="0"/>
              </a:rPr>
              <a:t>COMPETENCES</a:t>
            </a:r>
            <a:endParaRPr lang="en-US" sz="1200" b="1" spc="100" dirty="0">
              <a:latin typeface="Century Gothic" panose="020B0502020202020204" pitchFamily="34" charset="0"/>
              <a:ea typeface="Arial" charset="0"/>
              <a:cs typeface="Arial" charset="0"/>
            </a:endParaRPr>
          </a:p>
        </p:txBody>
      </p:sp>
      <p:sp>
        <p:nvSpPr>
          <p:cNvPr id="31" name="Rectangle 30"/>
          <p:cNvSpPr/>
          <p:nvPr/>
        </p:nvSpPr>
        <p:spPr>
          <a:xfrm flipV="1">
            <a:off x="348542" y="4109124"/>
            <a:ext cx="1126988" cy="45719"/>
          </a:xfrm>
          <a:prstGeom prst="rect">
            <a:avLst/>
          </a:prstGeom>
          <a:solidFill>
            <a:srgbClr val="C54B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entury Gothic" panose="020B0502020202020204" pitchFamily="34" charset="0"/>
            </a:endParaRPr>
          </a:p>
        </p:txBody>
      </p:sp>
      <p:sp>
        <p:nvSpPr>
          <p:cNvPr id="4" name="TextBox 105">
            <a:extLst>
              <a:ext uri="{FF2B5EF4-FFF2-40B4-BE49-F238E27FC236}">
                <a16:creationId xmlns:a16="http://schemas.microsoft.com/office/drawing/2014/main" id="{AB3064A0-6689-F145-7B00-BBDD699D0B8C}"/>
              </a:ext>
            </a:extLst>
          </p:cNvPr>
          <p:cNvSpPr txBox="1"/>
          <p:nvPr/>
        </p:nvSpPr>
        <p:spPr>
          <a:xfrm>
            <a:off x="544889" y="7497622"/>
            <a:ext cx="1945004" cy="1367234"/>
          </a:xfrm>
          <a:prstGeom prst="rect">
            <a:avLst/>
          </a:prstGeom>
          <a:noFill/>
        </p:spPr>
        <p:txBody>
          <a:bodyPr wrap="square" rtlCol="0">
            <a:spAutoFit/>
          </a:bodyPr>
          <a:lstStyle/>
          <a:p>
            <a:pPr algn="r">
              <a:lnSpc>
                <a:spcPct val="120000"/>
              </a:lnSpc>
            </a:pPr>
            <a:r>
              <a:rPr lang="en-US" sz="1000" dirty="0" err="1">
                <a:latin typeface="Century Gothic" panose="020B0502020202020204" pitchFamily="34" charset="0"/>
                <a:ea typeface="Arial" charset="0"/>
                <a:cs typeface="Arial" charset="0"/>
              </a:rPr>
              <a:t>Curieux</a:t>
            </a:r>
            <a:endParaRPr lang="en-US" sz="1000" dirty="0">
              <a:latin typeface="Century Gothic" panose="020B0502020202020204" pitchFamily="34" charset="0"/>
              <a:ea typeface="Arial" charset="0"/>
              <a:cs typeface="Arial" charset="0"/>
            </a:endParaRPr>
          </a:p>
          <a:p>
            <a:pPr algn="r">
              <a:lnSpc>
                <a:spcPct val="120000"/>
              </a:lnSpc>
            </a:pPr>
            <a:r>
              <a:rPr lang="en-US" sz="1000" dirty="0">
                <a:latin typeface="Century Gothic" panose="020B0502020202020204" pitchFamily="34" charset="0"/>
                <a:ea typeface="Arial" charset="0"/>
                <a:cs typeface="Arial" charset="0"/>
              </a:rPr>
              <a:t>Leader</a:t>
            </a:r>
          </a:p>
          <a:p>
            <a:pPr algn="r">
              <a:lnSpc>
                <a:spcPct val="120000"/>
              </a:lnSpc>
            </a:pPr>
            <a:r>
              <a:rPr lang="en-US" sz="1000" dirty="0" err="1">
                <a:latin typeface="Century Gothic" panose="020B0502020202020204" pitchFamily="34" charset="0"/>
                <a:ea typeface="Arial" charset="0"/>
                <a:cs typeface="Arial" charset="0"/>
              </a:rPr>
              <a:t>Créatif</a:t>
            </a:r>
            <a:endParaRPr lang="en-US" sz="1000" dirty="0">
              <a:latin typeface="Century Gothic" panose="020B0502020202020204" pitchFamily="34" charset="0"/>
              <a:ea typeface="Arial" charset="0"/>
              <a:cs typeface="Arial" charset="0"/>
            </a:endParaRPr>
          </a:p>
          <a:p>
            <a:pPr algn="r">
              <a:lnSpc>
                <a:spcPct val="120000"/>
              </a:lnSpc>
            </a:pPr>
            <a:r>
              <a:rPr lang="en-US" sz="1000" dirty="0" err="1">
                <a:latin typeface="Century Gothic" panose="020B0502020202020204" pitchFamily="34" charset="0"/>
                <a:ea typeface="Arial" charset="0"/>
                <a:cs typeface="Arial" charset="0"/>
              </a:rPr>
              <a:t>Empathique</a:t>
            </a:r>
            <a:endParaRPr lang="en-US" sz="1000" dirty="0">
              <a:latin typeface="Century Gothic" panose="020B0502020202020204" pitchFamily="34" charset="0"/>
              <a:ea typeface="Arial" charset="0"/>
              <a:cs typeface="Arial" charset="0"/>
            </a:endParaRPr>
          </a:p>
          <a:p>
            <a:pPr algn="r">
              <a:lnSpc>
                <a:spcPct val="120000"/>
              </a:lnSpc>
            </a:pPr>
            <a:r>
              <a:rPr lang="en-US" sz="1000" dirty="0" err="1">
                <a:latin typeface="Century Gothic" panose="020B0502020202020204" pitchFamily="34" charset="0"/>
                <a:ea typeface="Arial" charset="0"/>
                <a:cs typeface="Arial" charset="0"/>
              </a:rPr>
              <a:t>Volontaire</a:t>
            </a:r>
            <a:endParaRPr lang="en-US" sz="1000" dirty="0">
              <a:latin typeface="Century Gothic" panose="020B0502020202020204" pitchFamily="34" charset="0"/>
              <a:ea typeface="Arial" charset="0"/>
              <a:cs typeface="Arial" charset="0"/>
            </a:endParaRPr>
          </a:p>
          <a:p>
            <a:pPr algn="r">
              <a:lnSpc>
                <a:spcPct val="120000"/>
              </a:lnSpc>
            </a:pPr>
            <a:r>
              <a:rPr lang="en-US" sz="1000" dirty="0" err="1">
                <a:latin typeface="Century Gothic" panose="020B0502020202020204" pitchFamily="34" charset="0"/>
                <a:ea typeface="Arial" charset="0"/>
                <a:cs typeface="Arial" charset="0"/>
              </a:rPr>
              <a:t>Organisé</a:t>
            </a:r>
            <a:endParaRPr lang="en-US" sz="1000" dirty="0">
              <a:latin typeface="Century Gothic" panose="020B0502020202020204" pitchFamily="34" charset="0"/>
              <a:ea typeface="Arial" charset="0"/>
              <a:cs typeface="Arial" charset="0"/>
            </a:endParaRPr>
          </a:p>
          <a:p>
            <a:pPr algn="r">
              <a:lnSpc>
                <a:spcPct val="120000"/>
              </a:lnSpc>
            </a:pPr>
            <a:endParaRPr lang="en-US" sz="1000" dirty="0">
              <a:latin typeface="Century Gothic" panose="020B0502020202020204" pitchFamily="34" charset="0"/>
              <a:ea typeface="Arial" charset="0"/>
              <a:cs typeface="Arial" charset="0"/>
            </a:endParaRPr>
          </a:p>
        </p:txBody>
      </p:sp>
      <p:sp>
        <p:nvSpPr>
          <p:cNvPr id="5" name="Rectangle 4">
            <a:extLst>
              <a:ext uri="{FF2B5EF4-FFF2-40B4-BE49-F238E27FC236}">
                <a16:creationId xmlns:a16="http://schemas.microsoft.com/office/drawing/2014/main" id="{D98A148E-2088-983D-C2F2-BB9C891D21D9}"/>
              </a:ext>
            </a:extLst>
          </p:cNvPr>
          <p:cNvSpPr/>
          <p:nvPr/>
        </p:nvSpPr>
        <p:spPr>
          <a:xfrm>
            <a:off x="374436" y="7356050"/>
            <a:ext cx="555945" cy="45719"/>
          </a:xfrm>
          <a:prstGeom prst="rect">
            <a:avLst/>
          </a:prstGeom>
          <a:solidFill>
            <a:srgbClr val="C54B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entury Gothic" panose="020B0502020202020204" pitchFamily="34" charset="0"/>
            </a:endParaRPr>
          </a:p>
        </p:txBody>
      </p:sp>
      <p:sp>
        <p:nvSpPr>
          <p:cNvPr id="6" name="TextBox 106">
            <a:extLst>
              <a:ext uri="{FF2B5EF4-FFF2-40B4-BE49-F238E27FC236}">
                <a16:creationId xmlns:a16="http://schemas.microsoft.com/office/drawing/2014/main" id="{A40D822B-1BD4-AB03-E8C3-042AA29FB2A9}"/>
              </a:ext>
            </a:extLst>
          </p:cNvPr>
          <p:cNvSpPr txBox="1"/>
          <p:nvPr/>
        </p:nvSpPr>
        <p:spPr>
          <a:xfrm>
            <a:off x="974618" y="7233264"/>
            <a:ext cx="1621365" cy="276999"/>
          </a:xfrm>
          <a:prstGeom prst="rect">
            <a:avLst/>
          </a:prstGeom>
          <a:noFill/>
        </p:spPr>
        <p:txBody>
          <a:bodyPr wrap="square" rtlCol="0">
            <a:spAutoFit/>
          </a:bodyPr>
          <a:lstStyle/>
          <a:p>
            <a:r>
              <a:rPr lang="en-US" sz="1200" b="1" spc="100" dirty="0">
                <a:latin typeface="Century Gothic" panose="020B0502020202020204" pitchFamily="34" charset="0"/>
                <a:ea typeface="Arial" charset="0"/>
                <a:cs typeface="Arial" charset="0"/>
              </a:rPr>
              <a:t>PERSONNALITE</a:t>
            </a:r>
          </a:p>
        </p:txBody>
      </p:sp>
    </p:spTree>
    <p:extLst>
      <p:ext uri="{BB962C8B-B14F-4D97-AF65-F5344CB8AC3E}">
        <p14:creationId xmlns:p14="http://schemas.microsoft.com/office/powerpoint/2010/main" val="75693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51504" y="645775"/>
            <a:ext cx="6659844" cy="9357487"/>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099"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099" dirty="0">
                <a:solidFill>
                  <a:schemeClr val="tx1">
                    <a:lumMod val="50000"/>
                    <a:lumOff val="50000"/>
                  </a:schemeClr>
                </a:solidFill>
              </a:rPr>
            </a:br>
            <a:r>
              <a:rPr lang="fr-FR" sz="2099" dirty="0" err="1">
                <a:solidFill>
                  <a:schemeClr val="tx1">
                    <a:lumMod val="50000"/>
                    <a:lumOff val="50000"/>
                  </a:schemeClr>
                </a:solidFill>
              </a:rPr>
              <a:t>Disclaimer</a:t>
            </a:r>
            <a:r>
              <a:rPr lang="fr-FR" sz="2099" dirty="0">
                <a:solidFill>
                  <a:schemeClr val="tx1">
                    <a:lumMod val="50000"/>
                    <a:lumOff val="50000"/>
                  </a:schemeClr>
                </a:solidFill>
              </a:rPr>
              <a:t> : Les modèles disponibles sur notre site fournis "en l'état" et sans garantie.</a:t>
            </a:r>
          </a:p>
          <a:p>
            <a:pPr marL="0" indent="0">
              <a:buNone/>
            </a:pPr>
            <a:endParaRPr lang="fr-FR" sz="2446" dirty="0">
              <a:solidFill>
                <a:schemeClr val="tx1">
                  <a:lumMod val="50000"/>
                  <a:lumOff val="50000"/>
                </a:schemeClr>
              </a:solidFill>
            </a:endParaRPr>
          </a:p>
          <a:p>
            <a:pPr marL="0" indent="0" algn="ctr">
              <a:buNone/>
            </a:pPr>
            <a:r>
              <a:rPr lang="fr-FR" sz="2446" dirty="0" err="1"/>
              <a:t>Créeruncv.com</a:t>
            </a:r>
            <a:r>
              <a:rPr lang="fr-FR" sz="2446" dirty="0"/>
              <a:t> est un site gratuit. </a:t>
            </a:r>
          </a:p>
        </p:txBody>
      </p:sp>
    </p:spTree>
    <p:extLst>
      <p:ext uri="{BB962C8B-B14F-4D97-AF65-F5344CB8AC3E}">
        <p14:creationId xmlns:p14="http://schemas.microsoft.com/office/powerpoint/2010/main" val="88265360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839</TotalTime>
  <Words>657</Words>
  <Application>Microsoft Macintosh PowerPoint</Application>
  <PresentationFormat>Personnalisé</PresentationFormat>
  <Paragraphs>97</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Century Gothic</vt:lpstr>
      <vt:lpstr>Courier New</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99</cp:revision>
  <dcterms:created xsi:type="dcterms:W3CDTF">2014-12-03T08:33:54Z</dcterms:created>
  <dcterms:modified xsi:type="dcterms:W3CDTF">2022-07-22T16:03:09Z</dcterms:modified>
</cp:coreProperties>
</file>