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BAFD4"/>
    <a:srgbClr val="454545"/>
    <a:srgbClr val="FA9547"/>
    <a:srgbClr val="323032"/>
    <a:srgbClr val="F69336"/>
    <a:srgbClr val="F2731E"/>
    <a:srgbClr val="F15104"/>
    <a:srgbClr val="FF9637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74" d="100"/>
          <a:sy n="74" d="100"/>
        </p:scale>
        <p:origin x="3536" y="20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0" y="1979147"/>
            <a:ext cx="7562850" cy="557565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629"/>
            <a:ext cx="7562850" cy="1977425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3266" y="727588"/>
            <a:ext cx="3256318" cy="639096"/>
          </a:xfrm>
          <a:prstGeom prst="rect">
            <a:avLst/>
          </a:prstGeom>
          <a:solidFill>
            <a:srgbClr val="2BAFD4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VINCE MIGRATORA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4741" y="1522539"/>
            <a:ext cx="273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TITRE DU POSTE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9768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09187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28392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01 02 03 04 05</a:t>
            </a:r>
            <a:endParaRPr lang="en-US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99963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MyFanPage</a:t>
            </a:r>
            <a:endParaRPr lang="en-US" sz="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35444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MyTwitterPage</a:t>
            </a:r>
            <a:endParaRPr lang="en-US" sz="800" i="1" dirty="0"/>
          </a:p>
        </p:txBody>
      </p:sp>
      <p:sp>
        <p:nvSpPr>
          <p:cNvPr id="34" name="Rectangle 33"/>
          <p:cNvSpPr/>
          <p:nvPr/>
        </p:nvSpPr>
        <p:spPr>
          <a:xfrm>
            <a:off x="0" y="2828814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Profil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6712556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Compétences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64541" y="2828814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Experiences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46555" y="2828813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64541" y="6712556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Education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546555" y="6712555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58" y="4790823"/>
            <a:ext cx="200778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imaginatif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et mettez en valeur votre potentiel professionnel.</a:t>
            </a:r>
          </a:p>
        </p:txBody>
      </p:sp>
      <p:graphicFrame>
        <p:nvGraphicFramePr>
          <p:cNvPr id="4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76832"/>
              </p:ext>
            </p:extLst>
          </p:nvPr>
        </p:nvGraphicFramePr>
        <p:xfrm>
          <a:off x="406958" y="7088464"/>
          <a:ext cx="1977789" cy="29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Anglais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Chinois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900" b="0" i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Mac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OS / Linux / Win 10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648358"/>
              </p:ext>
            </p:extLst>
          </p:nvPr>
        </p:nvGraphicFramePr>
        <p:xfrm>
          <a:off x="3023418" y="3433499"/>
          <a:ext cx="3411795" cy="306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POSTE OCCUPE </a:t>
                      </a:r>
                      <a:r>
                        <a:rPr lang="fr-FR" sz="1100" b="1" i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VILLE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Titre du poste recherché</a:t>
                      </a:r>
                      <a:endParaRPr lang="fr-FR" sz="1100" b="1" i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22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POSTE OCCUPE </a:t>
                      </a:r>
                      <a:r>
                        <a:rPr lang="fr-FR" sz="1100" b="1" i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VILLE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Titre du poste recherché</a:t>
                      </a:r>
                      <a:endParaRPr lang="fr-FR" sz="1100" b="1" i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POSTE OCCUPE </a:t>
                      </a:r>
                      <a:r>
                        <a:rPr lang="fr-FR" sz="1100" b="1" i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VILLE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Titre du poste recherché</a:t>
                      </a:r>
                      <a:endParaRPr lang="fr-FR" sz="1100" b="1" i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2855904" y="354165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55904" y="4592531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55904" y="564795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159960"/>
              </p:ext>
            </p:extLst>
          </p:nvPr>
        </p:nvGraphicFramePr>
        <p:xfrm>
          <a:off x="3023418" y="7305275"/>
          <a:ext cx="3411795" cy="306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UNIVERSITE |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PARIS</a:t>
                      </a:r>
                      <a:endParaRPr lang="fr-FR" sz="1100" b="1" i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Titre du diplôme</a:t>
                      </a:r>
                      <a:endParaRPr lang="fr-FR" sz="1100" b="1" i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2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UNIVERSITE |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PARIS</a:t>
                      </a:r>
                      <a:endParaRPr lang="fr-FR" sz="1100" b="1" i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Titre du diplôme</a:t>
                      </a:r>
                      <a:endParaRPr lang="fr-FR" sz="1100" b="1" i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UNIVERSITE |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PARIS</a:t>
                      </a:r>
                      <a:endParaRPr lang="fr-FR" sz="1100" b="1" i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Titre du diplôme</a:t>
                      </a:r>
                      <a:endParaRPr lang="fr-FR" sz="1100" b="1" i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00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0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1" name="Straight Connector 70"/>
          <p:cNvCxnSpPr/>
          <p:nvPr/>
        </p:nvCxnSpPr>
        <p:spPr>
          <a:xfrm>
            <a:off x="2855904" y="7413429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55904" y="846430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55904" y="951973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1137" y="7586117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1137" y="7587211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1137" y="8178228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1137" y="8179322"/>
            <a:ext cx="1087820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01137" y="8762844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137" y="8763938"/>
            <a:ext cx="1215237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01137" y="9347460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1137" y="9348554"/>
            <a:ext cx="894715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01137" y="9939572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01137" y="9940666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95" y="2110388"/>
            <a:ext cx="261237" cy="2612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247" y="2108887"/>
            <a:ext cx="262809" cy="262809"/>
          </a:xfrm>
          <a:prstGeom prst="rect">
            <a:avLst/>
          </a:prstGeom>
        </p:spPr>
      </p:pic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5">
            <a:alphaModFix/>
          </a:blip>
          <a:srcRect l="43891" t="31" r="84" b="15972"/>
          <a:stretch/>
        </p:blipFill>
        <p:spPr>
          <a:xfrm>
            <a:off x="654870" y="3376950"/>
            <a:ext cx="1214636" cy="1215582"/>
          </a:xfrm>
          <a:prstGeom prst="roundRect">
            <a:avLst>
              <a:gd name="adj" fmla="val 2833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47" y="2108887"/>
            <a:ext cx="262809" cy="26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72389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1140</TotalTime>
  <Words>539</Words>
  <Application>Microsoft Macintosh PowerPoint</Application>
  <PresentationFormat>Personnalisé</PresentationFormat>
  <Paragraphs>78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Avenir Light</vt:lpstr>
      <vt:lpstr>Calibri</vt:lpstr>
      <vt:lpstr>Courier New</vt:lpstr>
      <vt:lpstr>Myriad Pro Cond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94</cp:revision>
  <dcterms:created xsi:type="dcterms:W3CDTF">2014-12-03T08:33:54Z</dcterms:created>
  <dcterms:modified xsi:type="dcterms:W3CDTF">2022-07-22T11:08:25Z</dcterms:modified>
</cp:coreProperties>
</file>