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9547"/>
    <a:srgbClr val="323032"/>
    <a:srgbClr val="F69336"/>
    <a:srgbClr val="F2731E"/>
    <a:srgbClr val="F15104"/>
    <a:srgbClr val="FF9637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4"/>
    <p:restoredTop sz="94545"/>
  </p:normalViewPr>
  <p:slideViewPr>
    <p:cSldViewPr snapToGrid="0" snapToObjects="1">
      <p:cViewPr>
        <p:scale>
          <a:sx n="170" d="100"/>
          <a:sy n="170" d="100"/>
        </p:scale>
        <p:origin x="2952" y="-28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6917" y="943351"/>
            <a:ext cx="7562850" cy="40312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-32537" y="2771871"/>
            <a:ext cx="7562850" cy="40312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avec coin arrondi du même côté 1"/>
          <p:cNvSpPr/>
          <p:nvPr/>
        </p:nvSpPr>
        <p:spPr>
          <a:xfrm>
            <a:off x="5062016" y="500860"/>
            <a:ext cx="2334090" cy="582889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0" y="5023413"/>
            <a:ext cx="7562850" cy="56509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404997" y="830550"/>
            <a:ext cx="1663655" cy="1674054"/>
          </a:xfrm>
          <a:prstGeom prst="ellipse">
            <a:avLst/>
          </a:prstGeom>
          <a:ln w="28575">
            <a:solidFill>
              <a:srgbClr val="FA9547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327213" y="112314"/>
            <a:ext cx="273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venir Light" charset="0"/>
                <a:ea typeface="Avenir Light" charset="0"/>
                <a:cs typeface="Avenir Light" charset="0"/>
              </a:rPr>
              <a:t>LEALISE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0821" y="281724"/>
            <a:ext cx="2236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Benjamain</a:t>
            </a:r>
            <a:endParaRPr lang="en-US" sz="32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9732" y="2680760"/>
            <a:ext cx="19566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TITRE DU POSTE</a:t>
            </a:r>
          </a:p>
          <a:p>
            <a:pPr algn="ctr"/>
            <a:r>
              <a:rPr lang="en-US" sz="1300" dirty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RECHERCHE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01232" y="3810439"/>
            <a:ext cx="1956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+33 5 01 02 03 04</a:t>
            </a:r>
          </a:p>
          <a:p>
            <a:pPr algn="r"/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17 rue de la </a:t>
            </a: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Réussite</a:t>
            </a: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 75012 Paris</a:t>
            </a:r>
          </a:p>
          <a:p>
            <a:pPr algn="r"/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monemail@mail.com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/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http://</a:t>
            </a: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benj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821" y="2834649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EDUCATION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56354" y="338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56354" y="410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518" y="5223545"/>
            <a:ext cx="413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EXPERIENCES PROFESSIONNELLES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35386" y="5649890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35386" y="7319407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35386" y="8988924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4518" y="1434265"/>
            <a:ext cx="4917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imaginatif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et mettez en valeur votre potentiel professionnel.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5062016" y="5023413"/>
            <a:ext cx="0" cy="565092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61"/>
          <p:cNvSpPr txBox="1"/>
          <p:nvPr/>
        </p:nvSpPr>
        <p:spPr>
          <a:xfrm>
            <a:off x="5642418" y="347351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CONTACT</a:t>
            </a:r>
          </a:p>
        </p:txBody>
      </p:sp>
      <p:sp>
        <p:nvSpPr>
          <p:cNvPr id="30" name="Rectangle 8"/>
          <p:cNvSpPr/>
          <p:nvPr/>
        </p:nvSpPr>
        <p:spPr>
          <a:xfrm>
            <a:off x="5062014" y="5124393"/>
            <a:ext cx="2468299" cy="2863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5281725" y="588578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81724" y="588506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81725" y="62985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81724" y="629781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281725" y="6742407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81724" y="6741685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8"/>
          <p:cNvSpPr/>
          <p:nvPr/>
        </p:nvSpPr>
        <p:spPr>
          <a:xfrm>
            <a:off x="5070592" y="7239241"/>
            <a:ext cx="2459722" cy="269096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5290302" y="80083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0301" y="8007592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90302" y="84083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90301" y="84076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90302" y="88211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90301" y="8820391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90302" y="92275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290301" y="9226791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90302" y="96402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290301" y="9639541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90302" y="100466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290301" y="100459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90302" y="104530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290301" y="10452341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61"/>
          <p:cNvSpPr txBox="1"/>
          <p:nvPr/>
        </p:nvSpPr>
        <p:spPr>
          <a:xfrm>
            <a:off x="4673331" y="513979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LANGUES</a:t>
            </a:r>
          </a:p>
        </p:txBody>
      </p:sp>
      <p:sp>
        <p:nvSpPr>
          <p:cNvPr id="83" name="TextBox 61"/>
          <p:cNvSpPr txBox="1"/>
          <p:nvPr/>
        </p:nvSpPr>
        <p:spPr>
          <a:xfrm>
            <a:off x="5096276" y="7247091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>
                <a:latin typeface="Avenir Light" charset="0"/>
                <a:ea typeface="Avenir Light" charset="0"/>
                <a:cs typeface="Avenir Light" charset="0"/>
              </a:rPr>
              <a:t>COMPETENES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8" name="TextBox 50"/>
          <p:cNvSpPr txBox="1"/>
          <p:nvPr/>
        </p:nvSpPr>
        <p:spPr>
          <a:xfrm>
            <a:off x="90820" y="1021027"/>
            <a:ext cx="2236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 PROPOS DE MOI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EF2475-1B84-454C-C02C-A67DB10E6361}"/>
              </a:ext>
            </a:extLst>
          </p:cNvPr>
          <p:cNvSpPr txBox="1"/>
          <p:nvPr/>
        </p:nvSpPr>
        <p:spPr>
          <a:xfrm>
            <a:off x="233078" y="5594016"/>
            <a:ext cx="248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POSTE RECHERCHE</a:t>
            </a:r>
          </a:p>
          <a:p>
            <a:pPr>
              <a:spcAft>
                <a:spcPts val="1200"/>
              </a:spcAft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Titre du poste</a:t>
            </a:r>
          </a:p>
          <a:p>
            <a:r>
              <a:rPr lang="fr-FR" sz="11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Décrivez ici les fonctions que vous avez occupé pour ce poste. Décrivez également vos missions et vos résultats.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7FF3FBE-F36A-D9B4-6F7C-A7F094AFA302}"/>
              </a:ext>
            </a:extLst>
          </p:cNvPr>
          <p:cNvSpPr txBox="1"/>
          <p:nvPr/>
        </p:nvSpPr>
        <p:spPr>
          <a:xfrm>
            <a:off x="224501" y="7257687"/>
            <a:ext cx="248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POSTE RECHERCHE</a:t>
            </a:r>
          </a:p>
          <a:p>
            <a:pPr>
              <a:spcAft>
                <a:spcPts val="1200"/>
              </a:spcAft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Titre du poste</a:t>
            </a:r>
          </a:p>
          <a:p>
            <a:r>
              <a:rPr lang="fr-FR" sz="11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Décrivez ici les fonctions que vous avez occupé pour ce poste. Décrivez également vos missions et vos résultats.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D7D406-E169-91C0-9EFE-2F45FEC8EFA2}"/>
              </a:ext>
            </a:extLst>
          </p:cNvPr>
          <p:cNvSpPr txBox="1"/>
          <p:nvPr/>
        </p:nvSpPr>
        <p:spPr>
          <a:xfrm>
            <a:off x="224501" y="8962432"/>
            <a:ext cx="248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POSTE RECHERCHE</a:t>
            </a:r>
          </a:p>
          <a:p>
            <a:pPr>
              <a:spcAft>
                <a:spcPts val="1200"/>
              </a:spcAft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Titre du poste</a:t>
            </a:r>
          </a:p>
          <a:p>
            <a:r>
              <a:rPr lang="fr-FR" sz="11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Décrivez ici les fonctions que vous avez occupé pour ce poste. Décrivez également vos missions et vos résultats.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56BFE6-E47B-39A2-3D9A-25161A6AFF1E}"/>
              </a:ext>
            </a:extLst>
          </p:cNvPr>
          <p:cNvSpPr txBox="1"/>
          <p:nvPr/>
        </p:nvSpPr>
        <p:spPr>
          <a:xfrm>
            <a:off x="132703" y="3343888"/>
            <a:ext cx="248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NOM DE L’ECOLE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1100" dirty="0">
                <a:latin typeface="Avenir Light" charset="0"/>
                <a:ea typeface="Avenir Light" charset="0"/>
                <a:cs typeface="Avenir Light" charset="0"/>
              </a:rPr>
              <a:t>Titre du diplôme</a:t>
            </a:r>
          </a:p>
          <a:p>
            <a:pPr marL="7938">
              <a:defRPr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Ville - Pays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6EF1C82-EC8D-2578-05A3-CBE882D7632B}"/>
              </a:ext>
            </a:extLst>
          </p:cNvPr>
          <p:cNvSpPr txBox="1"/>
          <p:nvPr/>
        </p:nvSpPr>
        <p:spPr>
          <a:xfrm>
            <a:off x="144518" y="4086322"/>
            <a:ext cx="248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400" b="1" dirty="0">
                <a:latin typeface="Avenir Light" charset="0"/>
                <a:ea typeface="Avenir Light" charset="0"/>
                <a:cs typeface="Avenir Light" charset="0"/>
              </a:rPr>
              <a:t>NOM DE L’ECOLE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1100" dirty="0">
                <a:latin typeface="Avenir Light" charset="0"/>
                <a:ea typeface="Avenir Light" charset="0"/>
                <a:cs typeface="Avenir Light" charset="0"/>
              </a:rPr>
              <a:t>Titre du diplôme</a:t>
            </a:r>
          </a:p>
          <a:p>
            <a:pPr marL="7938">
              <a:defRPr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Ville - Pays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C4AC847-ADEF-D079-18E1-9FC5F1C9329F}"/>
              </a:ext>
            </a:extLst>
          </p:cNvPr>
          <p:cNvSpPr txBox="1"/>
          <p:nvPr/>
        </p:nvSpPr>
        <p:spPr>
          <a:xfrm>
            <a:off x="5201232" y="5554548"/>
            <a:ext cx="248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1800"/>
              </a:spcAft>
            </a:pPr>
            <a:r>
              <a:rPr lang="fr-FR" sz="1400" dirty="0">
                <a:solidFill>
                  <a:schemeClr val="bg1"/>
                </a:solidFill>
              </a:rPr>
              <a:t>Anglais</a:t>
            </a:r>
          </a:p>
          <a:p>
            <a:pPr fontAlgn="ctr">
              <a:spcAft>
                <a:spcPts val="1800"/>
              </a:spcAft>
            </a:pPr>
            <a:r>
              <a:rPr lang="fr-FR" sz="1400" dirty="0">
                <a:solidFill>
                  <a:schemeClr val="bg1"/>
                </a:solidFill>
              </a:rPr>
              <a:t>Danois</a:t>
            </a:r>
          </a:p>
          <a:p>
            <a:pPr fontAlgn="ctr">
              <a:spcAft>
                <a:spcPts val="1800"/>
              </a:spcAft>
            </a:pPr>
            <a:r>
              <a:rPr lang="fr-FR" sz="1400" dirty="0">
                <a:solidFill>
                  <a:schemeClr val="bg1"/>
                </a:solidFill>
              </a:rPr>
              <a:t>Chinois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BE04149-083E-EA4F-221F-4F4C3222B8DA}"/>
              </a:ext>
            </a:extLst>
          </p:cNvPr>
          <p:cNvSpPr txBox="1"/>
          <p:nvPr/>
        </p:nvSpPr>
        <p:spPr>
          <a:xfrm>
            <a:off x="5200981" y="7739511"/>
            <a:ext cx="2482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Créativité</a:t>
            </a:r>
          </a:p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Linux - Windows</a:t>
            </a:r>
          </a:p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Microsoft Office</a:t>
            </a:r>
          </a:p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Google </a:t>
            </a:r>
            <a:r>
              <a:rPr lang="fr-FR" sz="1200" dirty="0" err="1">
                <a:solidFill>
                  <a:schemeClr val="bg1"/>
                </a:solidFill>
              </a:rPr>
              <a:t>Adwords</a:t>
            </a:r>
            <a:endParaRPr lang="fr-FR" sz="1200" dirty="0">
              <a:solidFill>
                <a:schemeClr val="bg1"/>
              </a:solidFill>
            </a:endParaRPr>
          </a:p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Internet</a:t>
            </a:r>
          </a:p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Commerce - Vente</a:t>
            </a:r>
          </a:p>
          <a:p>
            <a:pPr fontAlgn="ctr">
              <a:spcAft>
                <a:spcPts val="1800"/>
              </a:spcAft>
            </a:pPr>
            <a:r>
              <a:rPr lang="fr-FR" sz="1200" dirty="0">
                <a:solidFill>
                  <a:schemeClr val="bg1"/>
                </a:solidFill>
              </a:rPr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892089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1080</TotalTime>
  <Words>498</Words>
  <Application>Microsoft Macintosh PowerPoint</Application>
  <PresentationFormat>Personnalisé</PresentationFormat>
  <Paragraphs>84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Avenir Light</vt:lpstr>
      <vt:lpstr>Avenir Medium</vt:lpstr>
      <vt:lpstr>Calibri</vt:lpstr>
      <vt:lpstr>Myriad Pro Cond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96</cp:revision>
  <dcterms:created xsi:type="dcterms:W3CDTF">2014-12-03T08:33:54Z</dcterms:created>
  <dcterms:modified xsi:type="dcterms:W3CDTF">2022-07-22T08:41:42Z</dcterms:modified>
</cp:coreProperties>
</file>