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04042"/>
    <a:srgbClr val="58585A"/>
    <a:srgbClr val="E7E7EA"/>
    <a:srgbClr val="FFCC09"/>
    <a:srgbClr val="FEF300"/>
    <a:srgbClr val="7E7F82"/>
    <a:srgbClr val="2E3A40"/>
    <a:srgbClr val="FCD800"/>
    <a:srgbClr val="5898B8"/>
    <a:srgbClr val="B1B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/>
    <p:restoredTop sz="94558"/>
  </p:normalViewPr>
  <p:slideViewPr>
    <p:cSldViewPr snapToGrid="0" snapToObjects="1">
      <p:cViewPr varScale="1">
        <p:scale>
          <a:sx n="74" d="100"/>
          <a:sy n="74" d="100"/>
        </p:scale>
        <p:origin x="3968" y="20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19/07/2022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2108200" y="2650244"/>
            <a:ext cx="965200" cy="8031726"/>
          </a:xfrm>
          <a:prstGeom prst="rect">
            <a:avLst/>
          </a:prstGeom>
          <a:solidFill>
            <a:srgbClr val="E7E7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-12700" y="9287933"/>
            <a:ext cx="2120900" cy="13991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-12700" y="2650244"/>
            <a:ext cx="2120900" cy="66376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2700" y="451369"/>
            <a:ext cx="7575550" cy="211551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19299" y="451369"/>
            <a:ext cx="3602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Brice ALLONDE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19300" y="870469"/>
            <a:ext cx="283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TITRE DU SPOTE RECHERCHE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20900" y="1221723"/>
            <a:ext cx="50673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019300" y="1310410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>
                <a:solidFill>
                  <a:schemeClr val="bg1"/>
                </a:solidFill>
              </a:rPr>
              <a:t>A propos de </a:t>
            </a:r>
            <a:r>
              <a:rPr lang="en-US" sz="1900" b="1" dirty="0" err="1">
                <a:solidFill>
                  <a:schemeClr val="bg1"/>
                </a:solidFill>
              </a:rPr>
              <a:t>moi</a:t>
            </a:r>
            <a:endParaRPr lang="en-US" sz="19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19299" y="1654524"/>
            <a:ext cx="54652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-12700" y="2604516"/>
            <a:ext cx="7575550" cy="0"/>
          </a:xfrm>
          <a:prstGeom prst="line">
            <a:avLst/>
          </a:prstGeom>
          <a:ln w="76200"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12700" y="3005640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err="1"/>
              <a:t>Compétences</a:t>
            </a:r>
            <a:endParaRPr lang="en-US" sz="1400" b="1" dirty="0"/>
          </a:p>
        </p:txBody>
      </p:sp>
      <p:sp>
        <p:nvSpPr>
          <p:cNvPr id="10" name="Oval 9"/>
          <p:cNvSpPr/>
          <p:nvPr/>
        </p:nvSpPr>
        <p:spPr>
          <a:xfrm>
            <a:off x="156210" y="2874195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8"/>
          <p:cNvSpPr/>
          <p:nvPr/>
        </p:nvSpPr>
        <p:spPr>
          <a:xfrm>
            <a:off x="-12700" y="7001123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err="1"/>
              <a:t>Langues</a:t>
            </a:r>
            <a:endParaRPr lang="en-US" sz="1400" b="1" dirty="0"/>
          </a:p>
        </p:txBody>
      </p:sp>
      <p:sp>
        <p:nvSpPr>
          <p:cNvPr id="63" name="Oval 62"/>
          <p:cNvSpPr/>
          <p:nvPr/>
        </p:nvSpPr>
        <p:spPr>
          <a:xfrm>
            <a:off x="156210" y="6869678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048941"/>
              </p:ext>
            </p:extLst>
          </p:nvPr>
        </p:nvGraphicFramePr>
        <p:xfrm>
          <a:off x="111760" y="3375811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Créativité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Commerce - Vente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207010" y="37747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07009" y="3773991"/>
            <a:ext cx="1593216" cy="8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07010" y="41747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07009" y="41740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07010" y="45875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07009" y="4586790"/>
            <a:ext cx="1593216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07010" y="49939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07009" y="499319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07010" y="54066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07009" y="54059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7010" y="58130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07009" y="58123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07010" y="62194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07009" y="6218740"/>
            <a:ext cx="15011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08681"/>
              </p:ext>
            </p:extLst>
          </p:nvPr>
        </p:nvGraphicFramePr>
        <p:xfrm>
          <a:off x="111760" y="7376311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Anglais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Danois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Chinois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207010" y="77625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07009" y="776179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07010" y="81752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7009" y="81745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07010" y="85816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07009" y="85809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88745"/>
              </p:ext>
            </p:extLst>
          </p:nvPr>
        </p:nvGraphicFramePr>
        <p:xfrm>
          <a:off x="60960" y="9597688"/>
          <a:ext cx="1958340" cy="97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+33 1 02 03 04 05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err="1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monemail@mail.com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17 rue de la Réussite 75012 Paris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2" name="Straight Connector 91"/>
          <p:cNvCxnSpPr/>
          <p:nvPr/>
        </p:nvCxnSpPr>
        <p:spPr>
          <a:xfrm>
            <a:off x="3052233" y="7554463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2436147" y="2852147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423447" y="7669824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689331"/>
              </p:ext>
            </p:extLst>
          </p:nvPr>
        </p:nvGraphicFramePr>
        <p:xfrm>
          <a:off x="2228850" y="3364727"/>
          <a:ext cx="5027082" cy="3753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POSTE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Nom de l’entreprise</a:t>
                      </a:r>
                    </a:p>
                    <a:p>
                      <a:pPr algn="l"/>
                      <a:r>
                        <a:rPr lang="fr-FR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POSTE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Nom de l’entreprise</a:t>
                      </a:r>
                    </a:p>
                    <a:p>
                      <a:pPr algn="l"/>
                      <a:r>
                        <a:rPr lang="fr-FR" sz="110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  <a:endParaRPr lang="fr-FR" sz="1100" b="1" i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POSTE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Nom de l’entreprise</a:t>
                      </a:r>
                    </a:p>
                    <a:p>
                      <a:pPr algn="l"/>
                      <a:r>
                        <a:rPr lang="fr-FR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  <a:endParaRPr lang="fr-FR" sz="1100" b="1" i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POSTE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Nom de l’entreprise</a:t>
                      </a:r>
                    </a:p>
                    <a:p>
                      <a:pPr algn="l"/>
                      <a:r>
                        <a:rPr lang="fr-FR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  <a:endParaRPr lang="fr-FR" sz="1100" b="1" i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POSTE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Nom de l’entreprise</a:t>
                      </a:r>
                    </a:p>
                    <a:p>
                      <a:pPr algn="l"/>
                      <a:r>
                        <a:rPr lang="fr-FR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592140"/>
              </p:ext>
            </p:extLst>
          </p:nvPr>
        </p:nvGraphicFramePr>
        <p:xfrm>
          <a:off x="2216150" y="8172669"/>
          <a:ext cx="5027082" cy="2224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UNIVERSITE  - ECOLE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diplôme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les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spécialités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de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cette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formation :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vos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diplômes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les options de la formation,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etc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…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UNIVERSITE  - ECOLE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diplôme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les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spécialités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de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cette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formation :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vos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diplômes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les options de la formation,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etc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…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UNIVERSITE  - ECOLE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diplôme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les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spécialités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de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cette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formation :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vos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diplômes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les options de la formation, </a:t>
                      </a:r>
                      <a:r>
                        <a:rPr lang="en-GB" sz="1050" b="0" i="0" kern="1200" dirty="0" err="1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etc</a:t>
                      </a:r>
                      <a:r>
                        <a:rPr lang="en-GB" sz="1050" b="0" i="0" kern="1200" dirty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…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3119437" y="2885676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404042"/>
                </a:solidFill>
              </a:rPr>
              <a:t>Experiences </a:t>
            </a:r>
            <a:r>
              <a:rPr lang="en-US" sz="1500" b="1" dirty="0" err="1">
                <a:solidFill>
                  <a:srgbClr val="404042"/>
                </a:solidFill>
              </a:rPr>
              <a:t>professionnelles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106737" y="7710324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404042"/>
                </a:solidFill>
              </a:rPr>
              <a:t>Formation - Education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9" y="2965641"/>
            <a:ext cx="317492" cy="31749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7" y="6952977"/>
            <a:ext cx="317492" cy="3174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25" y="2948607"/>
            <a:ext cx="212286" cy="212286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988" y="7744665"/>
            <a:ext cx="269724" cy="269724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400855" y="9118600"/>
            <a:ext cx="1307295" cy="29633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33636" y="9089136"/>
            <a:ext cx="917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938" indent="0">
              <a:lnSpc>
                <a:spcPct val="100000"/>
              </a:lnSpc>
              <a:buFont typeface="Courier New" charset="0"/>
              <a:buNone/>
              <a:tabLst/>
            </a:pPr>
            <a:r>
              <a:rPr lang="fr-FR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Contact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2700" y="0"/>
            <a:ext cx="7575550" cy="4428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6" name="Image 7"/>
          <p:cNvPicPr>
            <a:picLocks noChangeAspect="1"/>
          </p:cNvPicPr>
          <p:nvPr/>
        </p:nvPicPr>
        <p:blipFill rotWithShape="1">
          <a:blip r:embed="rId7"/>
          <a:srcRect l="43073" b="14177"/>
          <a:stretch/>
        </p:blipFill>
        <p:spPr>
          <a:xfrm>
            <a:off x="78315" y="250490"/>
            <a:ext cx="1792680" cy="1803887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3517740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791</TotalTime>
  <Words>621</Words>
  <Application>Microsoft Macintosh PowerPoint</Application>
  <PresentationFormat>Personnalisé</PresentationFormat>
  <Paragraphs>93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Myriad Pro Cond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92</cp:revision>
  <dcterms:created xsi:type="dcterms:W3CDTF">2014-12-03T08:33:54Z</dcterms:created>
  <dcterms:modified xsi:type="dcterms:W3CDTF">2022-07-19T15:56:42Z</dcterms:modified>
</cp:coreProperties>
</file>