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1BE30"/>
    <a:srgbClr val="2E3A40"/>
    <a:srgbClr val="FCD800"/>
    <a:srgbClr val="5898B8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/>
    <p:restoredTop sz="94558"/>
  </p:normalViewPr>
  <p:slideViewPr>
    <p:cSldViewPr snapToGrid="0" snapToObjects="1">
      <p:cViewPr varScale="1">
        <p:scale>
          <a:sx n="74" d="100"/>
          <a:sy n="74" d="100"/>
        </p:scale>
        <p:origin x="3712" y="2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13/07/2022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794000" y="1"/>
            <a:ext cx="4768850" cy="823936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508" y="8239364"/>
            <a:ext cx="2793492" cy="2449273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8" y="-2903"/>
            <a:ext cx="2793492" cy="82287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33785" b="13272"/>
          <a:stretch/>
        </p:blipFill>
        <p:spPr>
          <a:xfrm>
            <a:off x="253999" y="138947"/>
            <a:ext cx="2339739" cy="2045453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2" name="ZoneTexte 9"/>
          <p:cNvSpPr txBox="1"/>
          <p:nvPr/>
        </p:nvSpPr>
        <p:spPr>
          <a:xfrm>
            <a:off x="2934446" y="31750"/>
            <a:ext cx="3861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B1BE30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Vince </a:t>
            </a:r>
            <a:r>
              <a:rPr lang="fr-FR" sz="4800" b="1" dirty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LEOTURE</a:t>
            </a:r>
          </a:p>
        </p:txBody>
      </p:sp>
      <p:sp>
        <p:nvSpPr>
          <p:cNvPr id="153" name="ZoneTexte 9"/>
          <p:cNvSpPr txBox="1"/>
          <p:nvPr/>
        </p:nvSpPr>
        <p:spPr>
          <a:xfrm>
            <a:off x="2934446" y="768817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TITRE DU POSTE | 5 ANS D’EXPERIENCE</a:t>
            </a:r>
          </a:p>
        </p:txBody>
      </p:sp>
      <p:sp>
        <p:nvSpPr>
          <p:cNvPr id="154" name="ZoneTexte 9"/>
          <p:cNvSpPr txBox="1"/>
          <p:nvPr/>
        </p:nvSpPr>
        <p:spPr>
          <a:xfrm>
            <a:off x="2934446" y="1306800"/>
            <a:ext cx="4329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2" name="Rectangle 1"/>
          <p:cNvSpPr/>
          <p:nvPr/>
        </p:nvSpPr>
        <p:spPr>
          <a:xfrm>
            <a:off x="2794000" y="8239365"/>
            <a:ext cx="4768850" cy="244927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2794000" y="1161673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86"/>
          <p:cNvSpPr txBox="1"/>
          <p:nvPr/>
        </p:nvSpPr>
        <p:spPr>
          <a:xfrm>
            <a:off x="2989020" y="3471773"/>
            <a:ext cx="43788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POSTE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personne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encadrez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essayé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2" name="TextBox 187"/>
          <p:cNvSpPr txBox="1"/>
          <p:nvPr/>
        </p:nvSpPr>
        <p:spPr>
          <a:xfrm>
            <a:off x="6162674" y="347177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2012 – 2014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89"/>
          <p:cNvSpPr txBox="1"/>
          <p:nvPr/>
        </p:nvSpPr>
        <p:spPr>
          <a:xfrm>
            <a:off x="2989019" y="4664833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POSTE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personne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encadrez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essayé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4" name="TextBox 190"/>
          <p:cNvSpPr txBox="1"/>
          <p:nvPr/>
        </p:nvSpPr>
        <p:spPr>
          <a:xfrm>
            <a:off x="6162674" y="466483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200"/>
          <p:cNvSpPr txBox="1"/>
          <p:nvPr/>
        </p:nvSpPr>
        <p:spPr>
          <a:xfrm>
            <a:off x="2989019" y="2984986"/>
            <a:ext cx="2451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EXPERIENCE &amp; FORMATION</a:t>
            </a:r>
            <a:endParaRPr lang="ru-RU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TextBox 189"/>
          <p:cNvSpPr txBox="1"/>
          <p:nvPr/>
        </p:nvSpPr>
        <p:spPr>
          <a:xfrm>
            <a:off x="2989019" y="5866017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POSTE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personne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encadrez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essayé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8" name="TextBox 190"/>
          <p:cNvSpPr txBox="1"/>
          <p:nvPr/>
        </p:nvSpPr>
        <p:spPr>
          <a:xfrm>
            <a:off x="6162674" y="5866017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794000" y="2784057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160835" y="233785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CONTACT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225365" y="2676406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136"/>
          <p:cNvSpPr/>
          <p:nvPr/>
        </p:nvSpPr>
        <p:spPr>
          <a:xfrm>
            <a:off x="225365" y="2795431"/>
            <a:ext cx="236694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100" dirty="0">
                <a:cs typeface="Arial" panose="020B0604020202020204" pitchFamily="34" charset="0"/>
              </a:rPr>
              <a:t>Tel : </a:t>
            </a:r>
            <a:r>
              <a:rPr lang="fr-FR" sz="1100" dirty="0">
                <a:cs typeface="Arial" panose="020B0604020202020204" pitchFamily="34" charset="0"/>
              </a:rPr>
              <a:t>+33 6 01 02 03 04</a:t>
            </a:r>
            <a:endParaRPr lang="en-US" sz="110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>
                <a:cs typeface="Arial" panose="020B0604020202020204" pitchFamily="34" charset="0"/>
              </a:rPr>
              <a:t>Addresse</a:t>
            </a:r>
            <a:r>
              <a:rPr lang="en-US" sz="1100" dirty="0">
                <a:cs typeface="Arial" panose="020B0604020202020204" pitchFamily="34" charset="0"/>
              </a:rPr>
              <a:t>: 17 rue de la </a:t>
            </a:r>
            <a:r>
              <a:rPr lang="en-US" sz="1100" dirty="0" err="1">
                <a:cs typeface="Arial" panose="020B0604020202020204" pitchFamily="34" charset="0"/>
              </a:rPr>
              <a:t>Réussite</a:t>
            </a:r>
            <a:r>
              <a:rPr lang="en-US" sz="1100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75000"/>
              </a:lnSpc>
            </a:pPr>
            <a:r>
              <a:rPr lang="en-US" sz="1100" dirty="0">
                <a:cs typeface="Arial" panose="020B0604020202020204" pitchFamily="34" charset="0"/>
              </a:rPr>
              <a:t>75012 Paris</a:t>
            </a:r>
          </a:p>
          <a:p>
            <a:pPr>
              <a:lnSpc>
                <a:spcPct val="175000"/>
              </a:lnSpc>
            </a:pPr>
            <a:r>
              <a:rPr lang="en-US" sz="1100" dirty="0">
                <a:cs typeface="Arial" panose="020B0604020202020204" pitchFamily="34" charset="0"/>
              </a:rPr>
              <a:t>Email: </a:t>
            </a:r>
            <a:r>
              <a:rPr lang="en-US" sz="1100" dirty="0" err="1">
                <a:cs typeface="Arial" panose="020B0604020202020204" pitchFamily="34" charset="0"/>
              </a:rPr>
              <a:t>erinemartinez@mail.com</a:t>
            </a:r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23" name="ZoneTexte 9"/>
          <p:cNvSpPr txBox="1"/>
          <p:nvPr/>
        </p:nvSpPr>
        <p:spPr>
          <a:xfrm>
            <a:off x="160835" y="423576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FORMATION</a:t>
            </a:r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3477"/>
              </p:ext>
            </p:extLst>
          </p:nvPr>
        </p:nvGraphicFramePr>
        <p:xfrm>
          <a:off x="160835" y="4649190"/>
          <a:ext cx="2633164" cy="3528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NOM DE L’ECOLE</a:t>
                      </a:r>
                      <a:endParaRPr lang="fr-FR" sz="1100" b="0" i="0" baseline="0" dirty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Titre du diplôme - formation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+mn-lt"/>
                        </a:rPr>
                        <a:t>Décrivez en une ligne les objectifs et les spécialités de cette formation. Inscrivez votre mention si vous en avez eu une.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NOM DE L’ECOLE</a:t>
                      </a:r>
                      <a:endParaRPr lang="fr-FR" sz="1100" b="0" i="0" baseline="0" dirty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Titre du diplôme - formation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+mn-lt"/>
                        </a:rPr>
                        <a:t>Décrivez en une ligne les objectifs et les spécialités de cette formation. Inscrivez votre mention si vous en avez eu une.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27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NOM DE L’ECOLE</a:t>
                      </a:r>
                      <a:endParaRPr lang="fr-FR" sz="1100" b="0" i="0" baseline="0" dirty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Titre du diplôme - formation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+mn-lt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225364" y="4602048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9"/>
          <p:cNvSpPr txBox="1"/>
          <p:nvPr/>
        </p:nvSpPr>
        <p:spPr>
          <a:xfrm>
            <a:off x="2961325" y="853636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COMPETENCES</a:t>
            </a:r>
          </a:p>
        </p:txBody>
      </p:sp>
      <p:grpSp>
        <p:nvGrpSpPr>
          <p:cNvPr id="28" name="Группа 11"/>
          <p:cNvGrpSpPr/>
          <p:nvPr/>
        </p:nvGrpSpPr>
        <p:grpSpPr>
          <a:xfrm>
            <a:off x="2940988" y="9155692"/>
            <a:ext cx="2056941" cy="1084912"/>
            <a:chOff x="5148783" y="3564000"/>
            <a:chExt cx="2056941" cy="1084912"/>
          </a:xfrm>
        </p:grpSpPr>
        <p:sp>
          <p:nvSpPr>
            <p:cNvPr id="3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AutoCad</a:t>
              </a:r>
              <a:endParaRPr lang="en-US" sz="1050" dirty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Réseaux</a:t>
              </a:r>
              <a:r>
                <a:rPr lang="en-US" sz="1050" dirty="0">
                  <a:solidFill>
                    <a:schemeClr val="bg1"/>
                  </a:solidFill>
                </a:rPr>
                <a:t> Soc.</a:t>
              </a:r>
            </a:p>
          </p:txBody>
        </p:sp>
        <p:grpSp>
          <p:nvGrpSpPr>
            <p:cNvPr id="31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57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5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4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3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6" name="Группа 14"/>
          <p:cNvGrpSpPr/>
          <p:nvPr/>
        </p:nvGrpSpPr>
        <p:grpSpPr>
          <a:xfrm>
            <a:off x="247682" y="9088123"/>
            <a:ext cx="2037856" cy="1374741"/>
            <a:chOff x="5165103" y="5202684"/>
            <a:chExt cx="2037856" cy="1374741"/>
          </a:xfrm>
        </p:grpSpPr>
        <p:sp>
          <p:nvSpPr>
            <p:cNvPr id="67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EEEA32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B3E21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B3E21E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EEEA3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12"/>
            <p:cNvSpPr txBox="1"/>
            <p:nvPr/>
          </p:nvSpPr>
          <p:spPr>
            <a:xfrm>
              <a:off x="5403155" y="6361981"/>
              <a:ext cx="48442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</a:rPr>
                <a:t>Anglais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213"/>
            <p:cNvSpPr txBox="1"/>
            <p:nvPr/>
          </p:nvSpPr>
          <p:spPr>
            <a:xfrm>
              <a:off x="6081623" y="6361981"/>
              <a:ext cx="5597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</a:rPr>
                <a:t>Espagnol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214"/>
            <p:cNvSpPr txBox="1"/>
            <p:nvPr/>
          </p:nvSpPr>
          <p:spPr>
            <a:xfrm>
              <a:off x="6732959" y="6361981"/>
              <a:ext cx="4700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</a:rPr>
                <a:t>Danois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LANGUES</a:t>
            </a:r>
          </a:p>
        </p:txBody>
      </p:sp>
      <p:cxnSp>
        <p:nvCxnSpPr>
          <p:cNvPr id="78" name="Connecteur droit 77"/>
          <p:cNvCxnSpPr/>
          <p:nvPr/>
        </p:nvCxnSpPr>
        <p:spPr>
          <a:xfrm>
            <a:off x="3049624" y="8919002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ZoneTexte 9"/>
          <p:cNvSpPr txBox="1"/>
          <p:nvPr/>
        </p:nvSpPr>
        <p:spPr>
          <a:xfrm>
            <a:off x="5265879" y="854318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PERSONNALITE</a:t>
            </a:r>
          </a:p>
        </p:txBody>
      </p:sp>
      <p:grpSp>
        <p:nvGrpSpPr>
          <p:cNvPr id="81" name="Группа 11"/>
          <p:cNvGrpSpPr/>
          <p:nvPr/>
        </p:nvGrpSpPr>
        <p:grpSpPr>
          <a:xfrm>
            <a:off x="5245542" y="9162508"/>
            <a:ext cx="2056941" cy="1084912"/>
            <a:chOff x="5148783" y="3564000"/>
            <a:chExt cx="2056941" cy="1084912"/>
          </a:xfrm>
        </p:grpSpPr>
        <p:sp>
          <p:nvSpPr>
            <p:cNvPr id="82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Créatif</a:t>
              </a:r>
              <a:endParaRPr lang="en-US" sz="1050" dirty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Volontaire</a:t>
              </a:r>
              <a:endParaRPr lang="en-US" sz="1050" dirty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Sérieux</a:t>
              </a:r>
              <a:endParaRPr lang="en-US" sz="1050" dirty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Coopératif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grpSp>
          <p:nvGrpSpPr>
            <p:cNvPr id="83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5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94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6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87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16" name="Connecteur droit 115"/>
          <p:cNvCxnSpPr/>
          <p:nvPr/>
        </p:nvCxnSpPr>
        <p:spPr>
          <a:xfrm>
            <a:off x="5354178" y="8925818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89"/>
          <p:cNvSpPr txBox="1"/>
          <p:nvPr/>
        </p:nvSpPr>
        <p:spPr>
          <a:xfrm>
            <a:off x="2978346" y="7083384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POSTE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personne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encadrez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essayé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18" name="TextBox 190"/>
          <p:cNvSpPr txBox="1"/>
          <p:nvPr/>
        </p:nvSpPr>
        <p:spPr>
          <a:xfrm>
            <a:off x="6152001" y="7083384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28912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776</TotalTime>
  <Words>700</Words>
  <Application>Microsoft Macintosh PowerPoint</Application>
  <PresentationFormat>Personnalisé</PresentationFormat>
  <Paragraphs>85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Helvetica Neue Condensed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78</cp:revision>
  <dcterms:created xsi:type="dcterms:W3CDTF">2014-12-03T08:33:54Z</dcterms:created>
  <dcterms:modified xsi:type="dcterms:W3CDTF">2022-07-12T23:15:09Z</dcterms:modified>
</cp:coreProperties>
</file>