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898B8"/>
    <a:srgbClr val="B1BE30"/>
    <a:srgbClr val="FE5756"/>
    <a:srgbClr val="FF8C36"/>
    <a:srgbClr val="5797B8"/>
    <a:srgbClr val="2E3A4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1"/>
    <p:restoredTop sz="94558"/>
  </p:normalViewPr>
  <p:slideViewPr>
    <p:cSldViewPr snapToGrid="0" snapToObjects="1">
      <p:cViewPr varScale="1">
        <p:scale>
          <a:sx n="74" d="100"/>
          <a:sy n="74" d="100"/>
        </p:scale>
        <p:origin x="3848" y="2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12/07/2022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613602"/>
            <a:ext cx="2773680" cy="20707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1" y="8301736"/>
            <a:ext cx="2742845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742846" y="8301736"/>
            <a:ext cx="278013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522976" y="8301736"/>
            <a:ext cx="203951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62486" cy="261518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Image 7"/>
          <p:cNvPicPr>
            <a:picLocks noChangeAspect="1"/>
          </p:cNvPicPr>
          <p:nvPr/>
        </p:nvPicPr>
        <p:blipFill rotWithShape="1">
          <a:blip r:embed="rId4"/>
          <a:srcRect l="43073" b="14177"/>
          <a:stretch/>
        </p:blipFill>
        <p:spPr>
          <a:xfrm>
            <a:off x="434540" y="371216"/>
            <a:ext cx="1848366" cy="1859920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0" name="ZoneTexte 9"/>
          <p:cNvSpPr txBox="1"/>
          <p:nvPr/>
        </p:nvSpPr>
        <p:spPr>
          <a:xfrm>
            <a:off x="2717446" y="680365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JOHN DEGRANGE</a:t>
            </a:r>
          </a:p>
        </p:txBody>
      </p:sp>
      <p:sp>
        <p:nvSpPr>
          <p:cNvPr id="71" name="ZoneTexte 9"/>
          <p:cNvSpPr txBox="1"/>
          <p:nvPr/>
        </p:nvSpPr>
        <p:spPr>
          <a:xfrm>
            <a:off x="2717446" y="1436330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rPr>
              <a:t>TITRE DU  POSTE RECHERCHE</a:t>
            </a:r>
          </a:p>
        </p:txBody>
      </p:sp>
      <p:sp>
        <p:nvSpPr>
          <p:cNvPr id="73" name="ZoneTexte 9"/>
          <p:cNvSpPr txBox="1"/>
          <p:nvPr/>
        </p:nvSpPr>
        <p:spPr>
          <a:xfrm>
            <a:off x="2946045" y="2756583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EXPERIENCE PROFESIONNELLE</a:t>
            </a:r>
          </a:p>
        </p:txBody>
      </p:sp>
      <p:graphicFrame>
        <p:nvGraphicFramePr>
          <p:cNvPr id="7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82556"/>
              </p:ext>
            </p:extLst>
          </p:nvPr>
        </p:nvGraphicFramePr>
        <p:xfrm>
          <a:off x="3312833" y="3067705"/>
          <a:ext cx="3937666" cy="475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NOM SOCIETE, VILLE</a:t>
                      </a:r>
                      <a:endParaRPr lang="fr-FR" sz="1100" b="0" i="0" baseline="0" dirty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TITRE DU POSTE</a:t>
                      </a: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OCCUPE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Décrivez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ici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fonctions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occupé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Décrivez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également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missions, le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nombre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de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personne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encadrez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si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pouvez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essayé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d’inscrire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résultats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obtenus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n’hésitez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pas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à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quantifier.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NOM SOCIETE, VILLE</a:t>
                      </a:r>
                      <a:endParaRPr lang="fr-FR" sz="1100" b="0" i="0" baseline="0" dirty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TITRE DU POSTE</a:t>
                      </a: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OCCUPE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Décrivez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ici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fonctions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occupé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Décrivez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également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missions, le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nombre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de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personne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encadrez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si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pouvez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essayé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d’inscrire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résultats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obtenus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n’hésitez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pas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à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quantifier.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702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NOM SOCIETE, VILLE</a:t>
                      </a:r>
                      <a:endParaRPr lang="fr-FR" sz="1100" b="0" i="0" baseline="0" dirty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TITRE DU POSTE</a:t>
                      </a: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OCCUPE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Décrivez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ici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fonctions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occupé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Décrivez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également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missions, le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nombre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de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personne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encadrez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si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pouvez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essayé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d’inscrire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résultats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que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vous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avez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obtenus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n’hésitez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pas </a:t>
                      </a:r>
                      <a:r>
                        <a:rPr lang="en-US" sz="1100" dirty="0" err="1">
                          <a:solidFill>
                            <a:srgbClr val="565752"/>
                          </a:solidFill>
                        </a:rPr>
                        <a:t>à</a:t>
                      </a:r>
                      <a:r>
                        <a:rPr lang="en-US" sz="1100" dirty="0">
                          <a:solidFill>
                            <a:srgbClr val="565752"/>
                          </a:solidFill>
                        </a:rPr>
                        <a:t> les quantifier.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ZoneTexte 9"/>
          <p:cNvSpPr txBox="1"/>
          <p:nvPr/>
        </p:nvSpPr>
        <p:spPr>
          <a:xfrm>
            <a:off x="140516" y="4757548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FORMATION</a:t>
            </a:r>
          </a:p>
        </p:txBody>
      </p: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39272"/>
              </p:ext>
            </p:extLst>
          </p:nvPr>
        </p:nvGraphicFramePr>
        <p:xfrm>
          <a:off x="624467" y="5068670"/>
          <a:ext cx="2149213" cy="3159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3353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NOM DE L’ECOLE</a:t>
                      </a:r>
                      <a:endParaRPr lang="fr-FR" sz="1100" b="0" i="0" baseline="0" dirty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Titre du diplôme - formation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638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NOM DE L’ECOLE</a:t>
                      </a:r>
                      <a:endParaRPr lang="fr-FR" sz="1100" b="0" i="0" baseline="0" dirty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Titre du diplôme - formation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" name="ZoneTexte 9"/>
          <p:cNvSpPr txBox="1"/>
          <p:nvPr/>
        </p:nvSpPr>
        <p:spPr>
          <a:xfrm>
            <a:off x="140516" y="2685396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 PROPOS</a:t>
            </a:r>
          </a:p>
        </p:txBody>
      </p:sp>
      <p:graphicFrame>
        <p:nvGraphicFramePr>
          <p:cNvPr id="7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672160"/>
              </p:ext>
            </p:extLst>
          </p:nvPr>
        </p:nvGraphicFramePr>
        <p:xfrm>
          <a:off x="140516" y="3031129"/>
          <a:ext cx="2493543" cy="142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1999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050" i="1" dirty="0">
                          <a:solidFill>
                            <a:schemeClr val="bg1"/>
                          </a:solidFill>
                        </a:rPr>
          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ZoneTexte 9"/>
          <p:cNvSpPr txBox="1"/>
          <p:nvPr/>
        </p:nvSpPr>
        <p:spPr>
          <a:xfrm>
            <a:off x="254368" y="84259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CONTACT</a:t>
            </a:r>
          </a:p>
        </p:txBody>
      </p:sp>
      <p:sp>
        <p:nvSpPr>
          <p:cNvPr id="81" name="ZoneTexte 9"/>
          <p:cNvSpPr txBox="1"/>
          <p:nvPr/>
        </p:nvSpPr>
        <p:spPr>
          <a:xfrm>
            <a:off x="2966380" y="840157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COMPETENCES</a:t>
            </a:r>
          </a:p>
        </p:txBody>
      </p:sp>
      <p:sp>
        <p:nvSpPr>
          <p:cNvPr id="82" name="ZoneTexte 9"/>
          <p:cNvSpPr txBox="1"/>
          <p:nvPr/>
        </p:nvSpPr>
        <p:spPr>
          <a:xfrm>
            <a:off x="5746511" y="840844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LANGUES</a:t>
            </a:r>
          </a:p>
        </p:txBody>
      </p:sp>
      <p:cxnSp>
        <p:nvCxnSpPr>
          <p:cNvPr id="3" name="Connecteur droit 2"/>
          <p:cNvCxnSpPr>
            <a:endCxn id="4" idx="3"/>
          </p:cNvCxnSpPr>
          <p:nvPr/>
        </p:nvCxnSpPr>
        <p:spPr>
          <a:xfrm>
            <a:off x="2282906" y="1295400"/>
            <a:ext cx="5279580" cy="121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742846" y="4453128"/>
            <a:ext cx="0" cy="38486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54368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2946045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658992" y="876445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36"/>
          <p:cNvSpPr/>
          <p:nvPr/>
        </p:nvSpPr>
        <p:spPr>
          <a:xfrm>
            <a:off x="254368" y="888348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50" dirty="0">
                <a:solidFill>
                  <a:srgbClr val="FEB546"/>
                </a:solidFill>
                <a:cs typeface="Arial" panose="020B0604020202020204" pitchFamily="34" charset="0"/>
              </a:rPr>
              <a:t>Tel :</a:t>
            </a:r>
            <a:r>
              <a:rPr lang="en-US" sz="105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bg1"/>
                </a:solidFill>
                <a:cs typeface="Arial" panose="020B0604020202020204" pitchFamily="34" charset="0"/>
              </a:rPr>
              <a:t>+33 6 01 02 03 04</a:t>
            </a:r>
            <a:endParaRPr lang="en-US" sz="10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err="1">
                <a:solidFill>
                  <a:srgbClr val="FEB546"/>
                </a:solidFill>
                <a:cs typeface="Arial" panose="020B0604020202020204" pitchFamily="34" charset="0"/>
              </a:rPr>
              <a:t>Addresse</a:t>
            </a:r>
            <a:r>
              <a:rPr lang="en-US" sz="1050" dirty="0">
                <a:solidFill>
                  <a:srgbClr val="FEB546"/>
                </a:solidFill>
                <a:cs typeface="Arial" panose="020B0604020202020204" pitchFamily="34" charset="0"/>
              </a:rPr>
              <a:t>:</a:t>
            </a:r>
            <a:r>
              <a:rPr lang="en-US" sz="1050" dirty="0">
                <a:solidFill>
                  <a:schemeClr val="bg1"/>
                </a:solidFill>
                <a:cs typeface="Arial" panose="020B0604020202020204" pitchFamily="34" charset="0"/>
              </a:rPr>
              <a:t> 17 rue de la </a:t>
            </a:r>
            <a:r>
              <a:rPr lang="en-US" sz="1050" dirty="0" err="1">
                <a:solidFill>
                  <a:schemeClr val="bg1"/>
                </a:solidFill>
                <a:cs typeface="Arial" panose="020B0604020202020204" pitchFamily="34" charset="0"/>
              </a:rPr>
              <a:t>Réussite</a:t>
            </a:r>
            <a:r>
              <a:rPr lang="en-US" sz="105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75000"/>
              </a:lnSpc>
            </a:pPr>
            <a:r>
              <a:rPr lang="en-US" sz="1050" dirty="0">
                <a:solidFill>
                  <a:schemeClr val="bg1"/>
                </a:solidFill>
                <a:cs typeface="Arial" panose="020B0604020202020204" pitchFamily="34" charset="0"/>
              </a:rPr>
              <a:t>75012 Paris</a:t>
            </a:r>
          </a:p>
          <a:p>
            <a:pPr>
              <a:lnSpc>
                <a:spcPct val="175000"/>
              </a:lnSpc>
            </a:pPr>
            <a:r>
              <a:rPr lang="en-US" sz="1050" dirty="0">
                <a:solidFill>
                  <a:srgbClr val="FEB546"/>
                </a:solidFill>
                <a:cs typeface="Arial" panose="020B0604020202020204" pitchFamily="34" charset="0"/>
              </a:rPr>
              <a:t>Email:</a:t>
            </a:r>
            <a:r>
              <a:rPr lang="en-US" sz="105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cs typeface="Arial" panose="020B0604020202020204" pitchFamily="34" charset="0"/>
              </a:rPr>
              <a:t>erinemartinez@mail.com</a:t>
            </a:r>
            <a:endParaRPr lang="en-US" sz="10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48" name="Группа 11"/>
          <p:cNvGrpSpPr/>
          <p:nvPr/>
        </p:nvGrpSpPr>
        <p:grpSpPr>
          <a:xfrm>
            <a:off x="2946043" y="9020902"/>
            <a:ext cx="2056941" cy="1084912"/>
            <a:chOff x="5148783" y="3564000"/>
            <a:chExt cx="2056941" cy="1084912"/>
          </a:xfrm>
        </p:grpSpPr>
        <p:sp>
          <p:nvSpPr>
            <p:cNvPr id="5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AutoCad</a:t>
              </a:r>
              <a:endParaRPr lang="en-US" sz="1050" dirty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Réseaux</a:t>
              </a:r>
              <a:r>
                <a:rPr lang="en-US" sz="1050" dirty="0">
                  <a:solidFill>
                    <a:schemeClr val="bg1"/>
                  </a:solidFill>
                </a:rPr>
                <a:t> Soc.</a:t>
              </a:r>
            </a:p>
          </p:txBody>
        </p:sp>
        <p:grpSp>
          <p:nvGrpSpPr>
            <p:cNvPr id="5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72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6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5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6" name="Группа 11"/>
          <p:cNvGrpSpPr/>
          <p:nvPr/>
        </p:nvGrpSpPr>
        <p:grpSpPr>
          <a:xfrm>
            <a:off x="5611657" y="9020902"/>
            <a:ext cx="1707069" cy="1084912"/>
            <a:chOff x="5148783" y="3564000"/>
            <a:chExt cx="1707069" cy="1084912"/>
          </a:xfrm>
        </p:grpSpPr>
        <p:sp>
          <p:nvSpPr>
            <p:cNvPr id="11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Anglais</a:t>
              </a:r>
              <a:endParaRPr lang="en-US" sz="1050" dirty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Allemand</a:t>
              </a:r>
              <a:endParaRPr lang="en-US" sz="1050" dirty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chemeClr val="bg1"/>
                  </a:solidFill>
                </a:rPr>
                <a:t>Chinois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Français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grpSp>
          <p:nvGrpSpPr>
            <p:cNvPr id="118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9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36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0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29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22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52" y="3230219"/>
            <a:ext cx="348176" cy="348176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65" y="4769082"/>
            <a:ext cx="348176" cy="348176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639" y="6291566"/>
            <a:ext cx="348176" cy="348176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03" y="5182586"/>
            <a:ext cx="348176" cy="348176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32" y="6501721"/>
            <a:ext cx="348176" cy="34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443905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574</TotalTime>
  <Words>600</Words>
  <Application>Microsoft Macintosh PowerPoint</Application>
  <PresentationFormat>Personnalisé</PresentationFormat>
  <Paragraphs>75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72</cp:revision>
  <dcterms:created xsi:type="dcterms:W3CDTF">2014-12-03T08:33:54Z</dcterms:created>
  <dcterms:modified xsi:type="dcterms:W3CDTF">2022-07-12T15:27:35Z</dcterms:modified>
</cp:coreProperties>
</file>