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59"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B2AF"/>
    <a:srgbClr val="5E996D"/>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88" autoAdjust="0"/>
    <p:restoredTop sz="94660"/>
  </p:normalViewPr>
  <p:slideViewPr>
    <p:cSldViewPr snapToGrid="0">
      <p:cViewPr>
        <p:scale>
          <a:sx n="160" d="100"/>
          <a:sy n="160" d="100"/>
        </p:scale>
        <p:origin x="3992" y="144"/>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28/06/2022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28/06/2022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TextBox 2"/>
          <p:cNvSpPr txBox="1"/>
          <p:nvPr/>
        </p:nvSpPr>
        <p:spPr>
          <a:xfrm>
            <a:off x="1998921" y="132693"/>
            <a:ext cx="4063933" cy="523220"/>
          </a:xfrm>
          <a:prstGeom prst="rect">
            <a:avLst/>
          </a:prstGeom>
          <a:noFill/>
        </p:spPr>
        <p:txBody>
          <a:bodyPr wrap="none" rtlCol="0">
            <a:spAutoFit/>
          </a:bodyPr>
          <a:lstStyle/>
          <a:p>
            <a:r>
              <a:rPr lang="en-GB" sz="2800" b="1" spc="300" dirty="0">
                <a:solidFill>
                  <a:schemeClr val="bg1"/>
                </a:solidFill>
                <a:latin typeface="Century Gothic" panose="020B0502020202020204" pitchFamily="34" charset="0"/>
                <a:ea typeface="Times New Roman" charset="0"/>
                <a:cs typeface="Times New Roman" charset="0"/>
              </a:rPr>
              <a:t>Vincent LEPLAISIER</a:t>
            </a:r>
          </a:p>
        </p:txBody>
      </p:sp>
      <p:sp>
        <p:nvSpPr>
          <p:cNvPr id="4" name="TextBox 3"/>
          <p:cNvSpPr txBox="1"/>
          <p:nvPr/>
        </p:nvSpPr>
        <p:spPr>
          <a:xfrm>
            <a:off x="1998921" y="538950"/>
            <a:ext cx="2864887" cy="246221"/>
          </a:xfrm>
          <a:prstGeom prst="rect">
            <a:avLst/>
          </a:prstGeom>
          <a:noFill/>
        </p:spPr>
        <p:txBody>
          <a:bodyPr wrap="none" rtlCol="0">
            <a:spAutoFit/>
          </a:bodyPr>
          <a:lstStyle/>
          <a:p>
            <a:r>
              <a:rPr lang="en-US" sz="1000" i="1" spc="300" dirty="0">
                <a:solidFill>
                  <a:schemeClr val="bg1"/>
                </a:solidFill>
                <a:latin typeface="Century Gothic" panose="020B0502020202020204" pitchFamily="34" charset="0"/>
                <a:ea typeface="Times New Roman" charset="0"/>
                <a:cs typeface="Times New Roman" charset="0"/>
              </a:rPr>
              <a:t>TITRE DU POSTE REHCERCHE</a:t>
            </a:r>
            <a:endParaRPr lang="en-GB" sz="1000" i="1" spc="300" dirty="0">
              <a:solidFill>
                <a:schemeClr val="bg1"/>
              </a:solidFill>
              <a:latin typeface="Century Gothic" panose="020B0502020202020204" pitchFamily="34" charset="0"/>
              <a:ea typeface="Times New Roman" charset="0"/>
              <a:cs typeface="Times New Roman" charset="0"/>
            </a:endParaRPr>
          </a:p>
        </p:txBody>
      </p:sp>
      <p:sp>
        <p:nvSpPr>
          <p:cNvPr id="5" name="TextBox 4"/>
          <p:cNvSpPr txBox="1"/>
          <p:nvPr/>
        </p:nvSpPr>
        <p:spPr>
          <a:xfrm>
            <a:off x="1998921" y="752189"/>
            <a:ext cx="4517348" cy="553998"/>
          </a:xfrm>
          <a:prstGeom prst="rect">
            <a:avLst/>
          </a:prstGeom>
          <a:noFill/>
        </p:spPr>
        <p:txBody>
          <a:bodyPr wrap="square" rtlCol="0">
            <a:spAutoFit/>
          </a:bodyPr>
          <a:lstStyle/>
          <a:p>
            <a:pPr>
              <a:lnSpc>
                <a:spcPct val="100000"/>
              </a:lnSpc>
            </a:pPr>
            <a:r>
              <a:rPr lang="en-US" sz="1000" i="1" dirty="0" err="1">
                <a:solidFill>
                  <a:schemeClr val="bg1"/>
                </a:solidFill>
                <a:latin typeface="Century Gothic" panose="020B0502020202020204" pitchFamily="34" charset="0"/>
                <a:ea typeface="Times New Roman" charset="0"/>
                <a:cs typeface="Times New Roman" charset="0"/>
              </a:rPr>
              <a:t>Décrivez</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en</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quelques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lignes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vos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compétences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clés</a:t>
            </a:r>
            <a:r>
              <a:rPr lang="en-US" sz="1000" i="1" dirty="0">
                <a:solidFill>
                  <a:schemeClr val="bg1"/>
                </a:solidFill>
                <a:latin typeface="Century Gothic" panose="020B0502020202020204" pitchFamily="34" charset="0"/>
                <a:ea typeface="Times New Roman" charset="0"/>
                <a:cs typeface="Times New Roman" charset="0"/>
              </a:rPr>
              <a:t> pour le poste et </a:t>
            </a:r>
            <a:r>
              <a:rPr lang="en-US" sz="1000" i="1" dirty="0" err="1">
                <a:solidFill>
                  <a:schemeClr val="bg1"/>
                </a:solidFill>
                <a:latin typeface="Century Gothic" panose="020B0502020202020204" pitchFamily="34" charset="0"/>
                <a:ea typeface="Times New Roman" charset="0"/>
                <a:cs typeface="Times New Roman" charset="0"/>
              </a:rPr>
              <a:t>vos</a:t>
            </a:r>
            <a:r>
              <a:rPr lang="en-US" sz="1000" i="1" dirty="0">
                <a:solidFill>
                  <a:schemeClr val="bg1"/>
                </a:solidFill>
                <a:latin typeface="Century Gothic" panose="020B0502020202020204" pitchFamily="34" charset="0"/>
                <a:ea typeface="Times New Roman" charset="0"/>
                <a:cs typeface="Times New Roman" charset="0"/>
              </a:rPr>
              <a:t> </a:t>
            </a:r>
            <a:r>
              <a:rPr lang="en-US" sz="900" i="1" dirty="0" err="1">
                <a:solidFill>
                  <a:schemeClr val="bg1"/>
                </a:solidFill>
                <a:latin typeface="Century Gothic" panose="020B0502020202020204" pitchFamily="34" charset="0"/>
                <a:ea typeface="Times New Roman" charset="0"/>
                <a:cs typeface="Times New Roman" charset="0"/>
              </a:rPr>
              <a:t>objectifs</a:t>
            </a:r>
            <a:r>
              <a:rPr lang="en-US" sz="1000" i="1" dirty="0">
                <a:solidFill>
                  <a:schemeClr val="bg1"/>
                </a:solidFill>
                <a:latin typeface="Century Gothic" panose="020B0502020202020204" pitchFamily="34" charset="0"/>
                <a:ea typeface="Times New Roman" charset="0"/>
                <a:cs typeface="Times New Roman" charset="0"/>
              </a:rPr>
              <a:t> de </a:t>
            </a:r>
            <a:r>
              <a:rPr lang="en-US" sz="1000" i="1" dirty="0" err="1">
                <a:solidFill>
                  <a:schemeClr val="bg1"/>
                </a:solidFill>
                <a:latin typeface="Century Gothic" panose="020B0502020202020204" pitchFamily="34" charset="0"/>
                <a:ea typeface="Times New Roman" charset="0"/>
                <a:cs typeface="Times New Roman" charset="0"/>
              </a:rPr>
              <a:t>carrière</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Vous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pouvez</a:t>
            </a:r>
            <a:r>
              <a:rPr lang="en-US" sz="1000" i="1" dirty="0">
                <a:solidFill>
                  <a:schemeClr val="bg1"/>
                </a:solidFill>
                <a:latin typeface="Century Gothic" panose="020B0502020202020204" pitchFamily="34" charset="0"/>
                <a:ea typeface="Times New Roman" charset="0"/>
                <a:cs typeface="Times New Roman" charset="0"/>
              </a:rPr>
              <a:t> les </a:t>
            </a:r>
            <a:r>
              <a:rPr lang="en-US" sz="1000" i="1" dirty="0" err="1">
                <a:solidFill>
                  <a:schemeClr val="bg1"/>
                </a:solidFill>
                <a:latin typeface="Century Gothic" panose="020B0502020202020204" pitchFamily="34" charset="0"/>
                <a:ea typeface="Times New Roman" charset="0"/>
                <a:cs typeface="Times New Roman" charset="0"/>
              </a:rPr>
              <a:t>mettre</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en</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forme</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à</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l’aide</a:t>
            </a:r>
            <a:r>
              <a:rPr lang="en-US" sz="1000" i="1" dirty="0">
                <a:solidFill>
                  <a:schemeClr val="bg1"/>
                </a:solidFill>
                <a:latin typeface="Century Gothic" panose="020B0502020202020204" pitchFamily="34" charset="0"/>
                <a:ea typeface="Times New Roman" charset="0"/>
                <a:cs typeface="Times New Roman" charset="0"/>
              </a:rPr>
              <a:t> de </a:t>
            </a:r>
            <a:r>
              <a:rPr lang="en-US" sz="1000" i="1" dirty="0" err="1">
                <a:solidFill>
                  <a:schemeClr val="bg1"/>
                </a:solidFill>
                <a:latin typeface="Century Gothic" panose="020B0502020202020204" pitchFamily="34" charset="0"/>
                <a:ea typeface="Times New Roman" charset="0"/>
                <a:cs typeface="Times New Roman" charset="0"/>
              </a:rPr>
              <a:t>puces</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ou</a:t>
            </a:r>
            <a:r>
              <a:rPr lang="en-US" sz="1000" i="1" dirty="0">
                <a:solidFill>
                  <a:schemeClr val="bg1"/>
                </a:solidFill>
                <a:latin typeface="Century Gothic" panose="020B0502020202020204" pitchFamily="34" charset="0"/>
                <a:ea typeface="Times New Roman" charset="0"/>
                <a:cs typeface="Times New Roman" charset="0"/>
              </a:rPr>
              <a:t> les </a:t>
            </a:r>
            <a:r>
              <a:rPr lang="en-US" sz="1000" i="1" dirty="0" err="1">
                <a:solidFill>
                  <a:schemeClr val="bg1"/>
                </a:solidFill>
                <a:latin typeface="Century Gothic" panose="020B0502020202020204" pitchFamily="34" charset="0"/>
                <a:ea typeface="Times New Roman" charset="0"/>
                <a:cs typeface="Times New Roman" charset="0"/>
              </a:rPr>
              <a:t>laisser</a:t>
            </a:r>
            <a:r>
              <a:rPr lang="en-US" sz="1000" i="1" dirty="0">
                <a:solidFill>
                  <a:schemeClr val="bg1"/>
                </a:solidFill>
                <a:latin typeface="Century Gothic" panose="020B0502020202020204" pitchFamily="34" charset="0"/>
                <a:ea typeface="Times New Roman" charset="0"/>
                <a:cs typeface="Times New Roman" charset="0"/>
              </a:rPr>
              <a:t> sous </a:t>
            </a:r>
            <a:r>
              <a:rPr lang="en-US" sz="1000" i="1" dirty="0" err="1">
                <a:solidFill>
                  <a:schemeClr val="bg1"/>
                </a:solidFill>
                <a:latin typeface="Century Gothic" panose="020B0502020202020204" pitchFamily="34" charset="0"/>
                <a:ea typeface="Times New Roman" charset="0"/>
                <a:cs typeface="Times New Roman" charset="0"/>
              </a:rPr>
              <a:t>forme</a:t>
            </a:r>
            <a:r>
              <a:rPr lang="en-US" sz="1000" i="1" dirty="0">
                <a:solidFill>
                  <a:schemeClr val="bg1"/>
                </a:solidFill>
                <a:latin typeface="Century Gothic" panose="020B0502020202020204" pitchFamily="34" charset="0"/>
                <a:ea typeface="Times New Roman" charset="0"/>
                <a:cs typeface="Times New Roman" charset="0"/>
              </a:rPr>
              <a:t> de </a:t>
            </a:r>
            <a:r>
              <a:rPr lang="en-US" sz="1000" i="1" dirty="0" err="1">
                <a:solidFill>
                  <a:schemeClr val="bg1"/>
                </a:solidFill>
                <a:latin typeface="Century Gothic" panose="020B0502020202020204" pitchFamily="34" charset="0"/>
                <a:ea typeface="Times New Roman" charset="0"/>
                <a:cs typeface="Times New Roman" charset="0"/>
              </a:rPr>
              <a:t>texte</a:t>
            </a:r>
            <a:r>
              <a:rPr lang="en-US" sz="1000" i="1" dirty="0">
                <a:solidFill>
                  <a:schemeClr val="bg1"/>
                </a:solidFill>
                <a:latin typeface="Century Gothic" panose="020B0502020202020204" pitchFamily="34" charset="0"/>
                <a:ea typeface="Times New Roman" charset="0"/>
                <a:cs typeface="Times New Roman" charset="0"/>
              </a:rPr>
              <a:t> </a:t>
            </a:r>
            <a:r>
              <a:rPr lang="en-US" sz="1000" i="1" dirty="0" err="1">
                <a:solidFill>
                  <a:schemeClr val="bg1"/>
                </a:solidFill>
                <a:latin typeface="Century Gothic" panose="020B0502020202020204" pitchFamily="34" charset="0"/>
                <a:ea typeface="Times New Roman" charset="0"/>
                <a:cs typeface="Times New Roman" charset="0"/>
              </a:rPr>
              <a:t>plein</a:t>
            </a:r>
            <a:r>
              <a:rPr lang="en-US" sz="1000" i="1" dirty="0">
                <a:solidFill>
                  <a:schemeClr val="bg1"/>
                </a:solidFill>
                <a:latin typeface="Century Gothic" panose="020B0502020202020204" pitchFamily="34" charset="0"/>
                <a:ea typeface="Times New Roman" charset="0"/>
                <a:cs typeface="Times New Roman" charset="0"/>
              </a:rPr>
              <a:t>.</a:t>
            </a:r>
            <a:endParaRPr lang="en-GB" sz="1000" i="1" dirty="0">
              <a:solidFill>
                <a:schemeClr val="bg1"/>
              </a:solidFill>
              <a:latin typeface="Century Gothic" panose="020B0502020202020204" pitchFamily="34" charset="0"/>
              <a:ea typeface="Times New Roman" charset="0"/>
              <a:cs typeface="Times New Roman" charset="0"/>
            </a:endParaRPr>
          </a:p>
        </p:txBody>
      </p:sp>
      <p:sp>
        <p:nvSpPr>
          <p:cNvPr id="6" name="TextBox 5"/>
          <p:cNvSpPr txBox="1"/>
          <p:nvPr/>
        </p:nvSpPr>
        <p:spPr>
          <a:xfrm>
            <a:off x="992724" y="1683169"/>
            <a:ext cx="1051891" cy="307777"/>
          </a:xfrm>
          <a:prstGeom prst="rect">
            <a:avLst/>
          </a:prstGeom>
          <a:noFill/>
        </p:spPr>
        <p:txBody>
          <a:bodyPr wrap="none" rtlCol="0">
            <a:spAutoFit/>
          </a:bodyPr>
          <a:lstStyle/>
          <a:p>
            <a:r>
              <a:rPr lang="en-US" sz="1400" dirty="0">
                <a:latin typeface="Century Gothic" panose="020B0502020202020204" pitchFamily="34" charset="0"/>
                <a:ea typeface="Times New Roman" charset="0"/>
                <a:cs typeface="Times New Roman" charset="0"/>
              </a:rPr>
              <a:t>CONTACT</a:t>
            </a:r>
            <a:endParaRPr lang="en-GB" sz="1400" dirty="0">
              <a:latin typeface="Century Gothic" panose="020B0502020202020204" pitchFamily="34" charset="0"/>
              <a:ea typeface="Times New Roman" charset="0"/>
              <a:cs typeface="Times New Roman" charset="0"/>
            </a:endParaRPr>
          </a:p>
        </p:txBody>
      </p:sp>
      <p:sp>
        <p:nvSpPr>
          <p:cNvPr id="7" name="TextBox 6"/>
          <p:cNvSpPr txBox="1"/>
          <p:nvPr/>
        </p:nvSpPr>
        <p:spPr>
          <a:xfrm>
            <a:off x="4155092" y="1687911"/>
            <a:ext cx="1239442" cy="307777"/>
          </a:xfrm>
          <a:prstGeom prst="rect">
            <a:avLst/>
          </a:prstGeom>
          <a:noFill/>
        </p:spPr>
        <p:txBody>
          <a:bodyPr wrap="none" rtlCol="0">
            <a:spAutoFit/>
          </a:bodyPr>
          <a:lstStyle/>
          <a:p>
            <a:r>
              <a:rPr lang="en-US" sz="1400" dirty="0">
                <a:latin typeface="Century Gothic" panose="020B0502020202020204" pitchFamily="34" charset="0"/>
                <a:ea typeface="Times New Roman" charset="0"/>
                <a:cs typeface="Times New Roman" charset="0"/>
              </a:rPr>
              <a:t>FORMATION</a:t>
            </a:r>
            <a:endParaRPr lang="en-GB" sz="1400" dirty="0">
              <a:latin typeface="Century Gothic" panose="020B0502020202020204" pitchFamily="34" charset="0"/>
              <a:ea typeface="Times New Roman" charset="0"/>
              <a:cs typeface="Times New Roman" charset="0"/>
            </a:endParaRPr>
          </a:p>
        </p:txBody>
      </p:sp>
      <p:sp>
        <p:nvSpPr>
          <p:cNvPr id="8" name="TextBox 7"/>
          <p:cNvSpPr txBox="1"/>
          <p:nvPr/>
        </p:nvSpPr>
        <p:spPr>
          <a:xfrm>
            <a:off x="950244" y="3455380"/>
            <a:ext cx="2919389" cy="369332"/>
          </a:xfrm>
          <a:prstGeom prst="rect">
            <a:avLst/>
          </a:prstGeom>
          <a:noFill/>
        </p:spPr>
        <p:txBody>
          <a:bodyPr wrap="none" rtlCol="0">
            <a:spAutoFit/>
          </a:bodyPr>
          <a:lstStyle/>
          <a:p>
            <a:r>
              <a:rPr lang="en-US" sz="1400" dirty="0">
                <a:latin typeface="Century Gothic" panose="020B0502020202020204" pitchFamily="34" charset="0"/>
                <a:ea typeface="Times New Roman" charset="0"/>
                <a:cs typeface="Times New Roman" charset="0"/>
              </a:rPr>
              <a:t>EXPERIENCES</a:t>
            </a:r>
            <a:r>
              <a:rPr lang="en-US" dirty="0">
                <a:latin typeface="Century Gothic" panose="020B0502020202020204" pitchFamily="34" charset="0"/>
                <a:ea typeface="Times New Roman" charset="0"/>
                <a:cs typeface="Times New Roman" charset="0"/>
              </a:rPr>
              <a:t> </a:t>
            </a:r>
            <a:r>
              <a:rPr lang="en-US" sz="1400" dirty="0">
                <a:latin typeface="Century Gothic" panose="020B0502020202020204" pitchFamily="34" charset="0"/>
                <a:ea typeface="Times New Roman" charset="0"/>
                <a:cs typeface="Times New Roman" charset="0"/>
              </a:rPr>
              <a:t>PROFESIONNELLES</a:t>
            </a:r>
            <a:endParaRPr lang="en-GB" sz="1400" dirty="0">
              <a:latin typeface="Century Gothic" panose="020B0502020202020204" pitchFamily="34" charset="0"/>
              <a:ea typeface="Times New Roman" charset="0"/>
              <a:cs typeface="Times New Roman" charset="0"/>
            </a:endParaRPr>
          </a:p>
        </p:txBody>
      </p:sp>
      <p:sp>
        <p:nvSpPr>
          <p:cNvPr id="9" name="TextBox 8"/>
          <p:cNvSpPr txBox="1"/>
          <p:nvPr/>
        </p:nvSpPr>
        <p:spPr>
          <a:xfrm>
            <a:off x="984743" y="8059558"/>
            <a:ext cx="1491114" cy="307777"/>
          </a:xfrm>
          <a:prstGeom prst="rect">
            <a:avLst/>
          </a:prstGeom>
          <a:noFill/>
        </p:spPr>
        <p:txBody>
          <a:bodyPr wrap="none" rtlCol="0">
            <a:spAutoFit/>
          </a:bodyPr>
          <a:lstStyle/>
          <a:p>
            <a:r>
              <a:rPr lang="en-US" sz="1400" dirty="0">
                <a:latin typeface="Century Gothic" panose="020B0502020202020204" pitchFamily="34" charset="0"/>
                <a:ea typeface="Times New Roman" charset="0"/>
                <a:cs typeface="Times New Roman" charset="0"/>
              </a:rPr>
              <a:t>COMPETENCES</a:t>
            </a:r>
            <a:endParaRPr lang="en-GB" sz="1400" dirty="0">
              <a:latin typeface="Century Gothic" panose="020B0502020202020204" pitchFamily="34" charset="0"/>
              <a:ea typeface="Times New Roman" charset="0"/>
              <a:cs typeface="Times New Roman" charset="0"/>
            </a:endParaRPr>
          </a:p>
        </p:txBody>
      </p:sp>
      <p:sp>
        <p:nvSpPr>
          <p:cNvPr id="10" name="TextBox 9"/>
          <p:cNvSpPr txBox="1"/>
          <p:nvPr/>
        </p:nvSpPr>
        <p:spPr>
          <a:xfrm>
            <a:off x="4137566" y="8059559"/>
            <a:ext cx="994183" cy="307777"/>
          </a:xfrm>
          <a:prstGeom prst="rect">
            <a:avLst/>
          </a:prstGeom>
          <a:noFill/>
        </p:spPr>
        <p:txBody>
          <a:bodyPr wrap="none" rtlCol="0">
            <a:spAutoFit/>
          </a:bodyPr>
          <a:lstStyle/>
          <a:p>
            <a:r>
              <a:rPr lang="en-US" sz="1400" dirty="0">
                <a:latin typeface="Century Gothic" panose="020B0502020202020204" pitchFamily="34" charset="0"/>
                <a:ea typeface="Times New Roman" charset="0"/>
                <a:cs typeface="Times New Roman" charset="0"/>
              </a:rPr>
              <a:t>LANGUES</a:t>
            </a:r>
            <a:endParaRPr lang="en-GB" sz="1400" dirty="0">
              <a:latin typeface="Century Gothic" panose="020B0502020202020204" pitchFamily="34" charset="0"/>
              <a:ea typeface="Times New Roman" charset="0"/>
              <a:cs typeface="Times New Roman" charset="0"/>
            </a:endParaRPr>
          </a:p>
        </p:txBody>
      </p:sp>
      <p:sp>
        <p:nvSpPr>
          <p:cNvPr id="11" name="TextBox 10"/>
          <p:cNvSpPr txBox="1"/>
          <p:nvPr/>
        </p:nvSpPr>
        <p:spPr>
          <a:xfrm>
            <a:off x="517263" y="3871298"/>
            <a:ext cx="3312125" cy="246221"/>
          </a:xfrm>
          <a:prstGeom prst="rect">
            <a:avLst/>
          </a:prstGeom>
          <a:noFill/>
        </p:spPr>
        <p:txBody>
          <a:bodyPr wrap="none" rtlCol="0">
            <a:spAutoFit/>
          </a:bodyPr>
          <a:lstStyle/>
          <a:p>
            <a:r>
              <a:rPr lang="en-GB" sz="1000" b="1" dirty="0">
                <a:solidFill>
                  <a:srgbClr val="7FB2AF"/>
                </a:solidFill>
                <a:latin typeface="Century Gothic" panose="020B0502020202020204" pitchFamily="34" charset="0"/>
                <a:ea typeface="Times New Roman" charset="0"/>
                <a:cs typeface="Times New Roman" charset="0"/>
              </a:rPr>
              <a:t>2014 — AUJ. | TRITRE DU POSTE | ENTREPRISE - VILLE</a:t>
            </a:r>
          </a:p>
        </p:txBody>
      </p:sp>
      <p:sp>
        <p:nvSpPr>
          <p:cNvPr id="12" name="TextBox 11"/>
          <p:cNvSpPr txBox="1"/>
          <p:nvPr/>
        </p:nvSpPr>
        <p:spPr>
          <a:xfrm>
            <a:off x="517263" y="5265444"/>
            <a:ext cx="3312125" cy="246221"/>
          </a:xfrm>
          <a:prstGeom prst="rect">
            <a:avLst/>
          </a:prstGeom>
          <a:noFill/>
        </p:spPr>
        <p:txBody>
          <a:bodyPr wrap="none" rtlCol="0">
            <a:spAutoFit/>
          </a:bodyPr>
          <a:lstStyle/>
          <a:p>
            <a:r>
              <a:rPr lang="en-GB" sz="1000" b="1" dirty="0">
                <a:solidFill>
                  <a:srgbClr val="7FB2AF"/>
                </a:solidFill>
                <a:latin typeface="Century Gothic" panose="020B0502020202020204" pitchFamily="34" charset="0"/>
                <a:ea typeface="Times New Roman" charset="0"/>
                <a:cs typeface="Times New Roman" charset="0"/>
              </a:rPr>
              <a:t>2014 — AUJ. | TRITRE DU POSTE | ENTREPRISE - VILLE</a:t>
            </a:r>
          </a:p>
        </p:txBody>
      </p:sp>
      <p:sp>
        <p:nvSpPr>
          <p:cNvPr id="13" name="TextBox 12"/>
          <p:cNvSpPr txBox="1"/>
          <p:nvPr/>
        </p:nvSpPr>
        <p:spPr>
          <a:xfrm>
            <a:off x="517263" y="6624197"/>
            <a:ext cx="3312125" cy="246221"/>
          </a:xfrm>
          <a:prstGeom prst="rect">
            <a:avLst/>
          </a:prstGeom>
          <a:noFill/>
        </p:spPr>
        <p:txBody>
          <a:bodyPr wrap="none" rtlCol="0">
            <a:spAutoFit/>
          </a:bodyPr>
          <a:lstStyle/>
          <a:p>
            <a:r>
              <a:rPr lang="en-GB" sz="1000" b="1" dirty="0">
                <a:solidFill>
                  <a:srgbClr val="7FB2AF"/>
                </a:solidFill>
                <a:latin typeface="Century Gothic" panose="020B0502020202020204" pitchFamily="34" charset="0"/>
                <a:ea typeface="Times New Roman" charset="0"/>
                <a:cs typeface="Times New Roman" charset="0"/>
              </a:rPr>
              <a:t>2014 — AUJ. | TRITRE DU POSTE | ENTREPRISE - VILLE</a:t>
            </a:r>
          </a:p>
        </p:txBody>
      </p:sp>
      <p:sp>
        <p:nvSpPr>
          <p:cNvPr id="14" name="TextBox 13"/>
          <p:cNvSpPr txBox="1"/>
          <p:nvPr/>
        </p:nvSpPr>
        <p:spPr>
          <a:xfrm>
            <a:off x="512089" y="4094757"/>
            <a:ext cx="2827459" cy="1100301"/>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Réponsabilités</a:t>
            </a:r>
            <a:r>
              <a:rPr lang="en-GB" sz="900" b="1" i="1" dirty="0">
                <a:latin typeface="Century Gothic" panose="020B0502020202020204" pitchFamily="34" charset="0"/>
                <a:ea typeface="Times New Roman" charset="0"/>
                <a:cs typeface="Times New Roman" charset="0"/>
              </a:rPr>
              <a:t>:</a:t>
            </a:r>
          </a:p>
          <a:p>
            <a:pPr algn="just">
              <a:spcBef>
                <a:spcPts val="300"/>
              </a:spcBef>
            </a:pPr>
            <a:r>
              <a:rPr lang="fr-FR" sz="9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5" name="TextBox 14"/>
          <p:cNvSpPr txBox="1"/>
          <p:nvPr/>
        </p:nvSpPr>
        <p:spPr>
          <a:xfrm>
            <a:off x="3516510" y="4094757"/>
            <a:ext cx="2827459" cy="546303"/>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Résultats</a:t>
            </a:r>
            <a:r>
              <a:rPr lang="en-GB" sz="900" b="1" i="1" dirty="0">
                <a:latin typeface="Century Gothic" panose="020B0502020202020204" pitchFamily="34" charset="0"/>
                <a:ea typeface="Times New Roman" charset="0"/>
                <a:cs typeface="Times New Roman" charset="0"/>
              </a:rPr>
              <a:t>:</a:t>
            </a:r>
          </a:p>
          <a:p>
            <a:pPr algn="just">
              <a:spcBef>
                <a:spcPts val="300"/>
              </a:spcBef>
            </a:pPr>
            <a:r>
              <a:rPr lang="en-GB" sz="900" dirty="0" err="1">
                <a:latin typeface="Century Gothic" panose="020B0502020202020204" pitchFamily="34" charset="0"/>
                <a:ea typeface="Times New Roman" charset="0"/>
                <a:cs typeface="Times New Roman" charset="0"/>
              </a:rPr>
              <a:t>Présentez</a:t>
            </a:r>
            <a:r>
              <a:rPr lang="en-GB" sz="900" dirty="0">
                <a:latin typeface="Century Gothic" panose="020B0502020202020204" pitchFamily="34" charset="0"/>
                <a:ea typeface="Times New Roman" charset="0"/>
                <a:cs typeface="Times New Roman" charset="0"/>
              </a:rPr>
              <a:t> </a:t>
            </a:r>
            <a:r>
              <a:rPr lang="en-GB" sz="900" dirty="0" err="1">
                <a:latin typeface="Century Gothic" panose="020B0502020202020204" pitchFamily="34" charset="0"/>
                <a:ea typeface="Times New Roman" charset="0"/>
                <a:cs typeface="Times New Roman" charset="0"/>
              </a:rPr>
              <a:t>ici</a:t>
            </a:r>
            <a:r>
              <a:rPr lang="en-GB" sz="900" dirty="0">
                <a:latin typeface="Century Gothic" panose="020B0502020202020204" pitchFamily="34" charset="0"/>
                <a:ea typeface="Times New Roman" charset="0"/>
                <a:cs typeface="Times New Roman" charset="0"/>
              </a:rPr>
              <a:t> les </a:t>
            </a:r>
            <a:r>
              <a:rPr lang="fr-FR" sz="900" dirty="0">
                <a:latin typeface="Century Gothic" panose="020B0502020202020204" pitchFamily="34" charset="0"/>
                <a:ea typeface="Times New Roman" charset="0"/>
                <a:cs typeface="Times New Roman" charset="0"/>
              </a:rPr>
              <a:t>résultats que vous avez obtenus, n’hésitez pas à les quantifier. </a:t>
            </a:r>
          </a:p>
        </p:txBody>
      </p:sp>
      <p:sp>
        <p:nvSpPr>
          <p:cNvPr id="16" name="TextBox 15"/>
          <p:cNvSpPr txBox="1"/>
          <p:nvPr/>
        </p:nvSpPr>
        <p:spPr>
          <a:xfrm>
            <a:off x="512089" y="5447687"/>
            <a:ext cx="2827459" cy="1100301"/>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Réponsabilités</a:t>
            </a:r>
            <a:r>
              <a:rPr lang="en-GB" sz="900" b="1" i="1" dirty="0">
                <a:latin typeface="Century Gothic" panose="020B0502020202020204" pitchFamily="34" charset="0"/>
                <a:ea typeface="Times New Roman" charset="0"/>
                <a:cs typeface="Times New Roman" charset="0"/>
              </a:rPr>
              <a:t> :</a:t>
            </a:r>
          </a:p>
          <a:p>
            <a:pPr algn="just">
              <a:spcBef>
                <a:spcPts val="300"/>
              </a:spcBef>
            </a:pPr>
            <a:r>
              <a:rPr lang="fr-FR" sz="9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8" name="TextBox 17"/>
          <p:cNvSpPr txBox="1"/>
          <p:nvPr/>
        </p:nvSpPr>
        <p:spPr>
          <a:xfrm>
            <a:off x="512089" y="6816720"/>
            <a:ext cx="2827459" cy="1100301"/>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Réponsabilités</a:t>
            </a:r>
            <a:r>
              <a:rPr lang="en-GB" sz="900" b="1" i="1" dirty="0">
                <a:latin typeface="Century Gothic" panose="020B0502020202020204" pitchFamily="34" charset="0"/>
                <a:ea typeface="Times New Roman" charset="0"/>
                <a:cs typeface="Times New Roman" charset="0"/>
              </a:rPr>
              <a:t> :</a:t>
            </a:r>
          </a:p>
          <a:p>
            <a:pPr algn="just">
              <a:spcBef>
                <a:spcPts val="300"/>
              </a:spcBef>
            </a:pPr>
            <a:r>
              <a:rPr lang="fr-FR" sz="9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20" name="TextBox 19"/>
          <p:cNvSpPr txBox="1"/>
          <p:nvPr/>
        </p:nvSpPr>
        <p:spPr>
          <a:xfrm>
            <a:off x="509259" y="8432497"/>
            <a:ext cx="966931" cy="1118255"/>
          </a:xfrm>
          <a:prstGeom prst="rect">
            <a:avLst/>
          </a:prstGeom>
          <a:noFill/>
        </p:spPr>
        <p:txBody>
          <a:bodyPr wrap="none" rtlCol="0">
            <a:spAutoFit/>
          </a:bodyPr>
          <a:lstStyle/>
          <a:p>
            <a:pPr>
              <a:spcBef>
                <a:spcPts val="500"/>
              </a:spcBef>
            </a:pPr>
            <a:r>
              <a:rPr lang="sv-SE" sz="1000" dirty="0" err="1">
                <a:latin typeface="Century Gothic" panose="020B0502020202020204" pitchFamily="34" charset="0"/>
                <a:ea typeface="Times New Roman" charset="0"/>
                <a:cs typeface="Times New Roman" charset="0"/>
              </a:rPr>
              <a:t>Sérieux</a:t>
            </a:r>
            <a:endParaRPr lang="sv-SE" sz="1000" dirty="0">
              <a:latin typeface="Century Gothic" panose="020B0502020202020204" pitchFamily="34" charset="0"/>
              <a:ea typeface="Times New Roman" charset="0"/>
              <a:cs typeface="Times New Roman" charset="0"/>
            </a:endParaRPr>
          </a:p>
          <a:p>
            <a:pPr>
              <a:spcBef>
                <a:spcPts val="500"/>
              </a:spcBef>
            </a:pPr>
            <a:r>
              <a:rPr lang="sv-SE" sz="1000" dirty="0" err="1">
                <a:latin typeface="Century Gothic" panose="020B0502020202020204" pitchFamily="34" charset="0"/>
                <a:ea typeface="Times New Roman" charset="0"/>
                <a:cs typeface="Times New Roman" charset="0"/>
              </a:rPr>
              <a:t>Motivé</a:t>
            </a:r>
            <a:endParaRPr lang="sv-SE" sz="1000" dirty="0">
              <a:latin typeface="Century Gothic" panose="020B0502020202020204" pitchFamily="34" charset="0"/>
              <a:ea typeface="Times New Roman" charset="0"/>
              <a:cs typeface="Times New Roman" charset="0"/>
            </a:endParaRPr>
          </a:p>
          <a:p>
            <a:pPr>
              <a:spcBef>
                <a:spcPts val="500"/>
              </a:spcBef>
            </a:pPr>
            <a:r>
              <a:rPr lang="sv-SE" sz="1000" dirty="0">
                <a:latin typeface="Century Gothic" panose="020B0502020202020204" pitchFamily="34" charset="0"/>
                <a:ea typeface="Times New Roman" charset="0"/>
                <a:cs typeface="Times New Roman" charset="0"/>
              </a:rPr>
              <a:t>HTML / PHP</a:t>
            </a:r>
          </a:p>
          <a:p>
            <a:pPr>
              <a:spcBef>
                <a:spcPts val="500"/>
              </a:spcBef>
            </a:pPr>
            <a:r>
              <a:rPr lang="sv-SE" sz="1000" dirty="0">
                <a:latin typeface="Century Gothic" panose="020B0502020202020204" pitchFamily="34" charset="0"/>
                <a:ea typeface="Times New Roman" charset="0"/>
                <a:cs typeface="Times New Roman" charset="0"/>
              </a:rPr>
              <a:t>Word / Excel</a:t>
            </a:r>
          </a:p>
          <a:p>
            <a:pPr>
              <a:spcBef>
                <a:spcPts val="500"/>
              </a:spcBef>
            </a:pPr>
            <a:r>
              <a:rPr lang="sv-SE" sz="1000" dirty="0">
                <a:latin typeface="Century Gothic" panose="020B0502020202020204" pitchFamily="34" charset="0"/>
                <a:ea typeface="Times New Roman" charset="0"/>
                <a:cs typeface="Times New Roman" charset="0"/>
              </a:rPr>
              <a:t>Photoshop</a:t>
            </a:r>
            <a:endParaRPr lang="en-GB" sz="1000" dirty="0">
              <a:latin typeface="Century Gothic" panose="020B0502020202020204" pitchFamily="34" charset="0"/>
              <a:ea typeface="Times New Roman" charset="0"/>
              <a:cs typeface="Times New Roman" charset="0"/>
            </a:endParaRPr>
          </a:p>
        </p:txBody>
      </p:sp>
      <p:sp>
        <p:nvSpPr>
          <p:cNvPr id="26" name="TextBox 25"/>
          <p:cNvSpPr txBox="1"/>
          <p:nvPr/>
        </p:nvSpPr>
        <p:spPr>
          <a:xfrm>
            <a:off x="3532083" y="8432497"/>
            <a:ext cx="788999" cy="1092607"/>
          </a:xfrm>
          <a:prstGeom prst="rect">
            <a:avLst/>
          </a:prstGeom>
          <a:noFill/>
        </p:spPr>
        <p:txBody>
          <a:bodyPr wrap="none" rtlCol="0">
            <a:spAutoFit/>
          </a:bodyPr>
          <a:lstStyle/>
          <a:p>
            <a:pPr>
              <a:spcBef>
                <a:spcPts val="1000"/>
              </a:spcBef>
            </a:pPr>
            <a:r>
              <a:rPr lang="sv-SE" sz="1000" dirty="0">
                <a:latin typeface="Century Gothic" panose="020B0502020202020204" pitchFamily="34" charset="0"/>
                <a:ea typeface="Times New Roman" charset="0"/>
                <a:cs typeface="Times New Roman" charset="0"/>
              </a:rPr>
              <a:t>Anglais</a:t>
            </a:r>
          </a:p>
          <a:p>
            <a:pPr>
              <a:spcBef>
                <a:spcPts val="1000"/>
              </a:spcBef>
            </a:pPr>
            <a:r>
              <a:rPr lang="sv-SE" sz="1000" dirty="0" err="1">
                <a:latin typeface="Century Gothic" panose="020B0502020202020204" pitchFamily="34" charset="0"/>
                <a:ea typeface="Times New Roman" charset="0"/>
                <a:cs typeface="Times New Roman" charset="0"/>
              </a:rPr>
              <a:t>Espagnol</a:t>
            </a:r>
            <a:endParaRPr lang="sv-SE" sz="1000" dirty="0">
              <a:latin typeface="Century Gothic" panose="020B0502020202020204" pitchFamily="34" charset="0"/>
              <a:ea typeface="Times New Roman" charset="0"/>
              <a:cs typeface="Times New Roman" charset="0"/>
            </a:endParaRPr>
          </a:p>
          <a:p>
            <a:pPr>
              <a:spcBef>
                <a:spcPts val="1000"/>
              </a:spcBef>
            </a:pPr>
            <a:r>
              <a:rPr lang="sv-SE" sz="1000" dirty="0">
                <a:latin typeface="Century Gothic" panose="020B0502020202020204" pitchFamily="34" charset="0"/>
                <a:ea typeface="Times New Roman" charset="0"/>
                <a:cs typeface="Times New Roman" charset="0"/>
              </a:rPr>
              <a:t>Italien</a:t>
            </a:r>
          </a:p>
          <a:p>
            <a:pPr>
              <a:spcBef>
                <a:spcPts val="1000"/>
              </a:spcBef>
            </a:pPr>
            <a:r>
              <a:rPr lang="sv-SE" sz="1000" dirty="0" err="1">
                <a:latin typeface="Century Gothic" panose="020B0502020202020204" pitchFamily="34" charset="0"/>
                <a:ea typeface="Times New Roman" charset="0"/>
                <a:cs typeface="Times New Roman" charset="0"/>
              </a:rPr>
              <a:t>Allemand</a:t>
            </a:r>
            <a:endParaRPr lang="sv-SE" sz="1000" dirty="0">
              <a:latin typeface="Century Gothic" panose="020B0502020202020204" pitchFamily="34" charset="0"/>
              <a:ea typeface="Times New Roman" charset="0"/>
              <a:cs typeface="Times New Roman" charset="0"/>
            </a:endParaRPr>
          </a:p>
        </p:txBody>
      </p:sp>
      <p:sp>
        <p:nvSpPr>
          <p:cNvPr id="31" name="TextBox 30"/>
          <p:cNvSpPr txBox="1"/>
          <p:nvPr/>
        </p:nvSpPr>
        <p:spPr>
          <a:xfrm>
            <a:off x="509260" y="2068530"/>
            <a:ext cx="2665740" cy="1200329"/>
          </a:xfrm>
          <a:prstGeom prst="rect">
            <a:avLst/>
          </a:prstGeom>
          <a:noFill/>
        </p:spPr>
        <p:txBody>
          <a:bodyPr wrap="square" rtlCol="0">
            <a:spAutoFit/>
          </a:bodyPr>
          <a:lstStyle/>
          <a:p>
            <a:r>
              <a:rPr lang="en-GB" sz="900" dirty="0" err="1">
                <a:latin typeface="Century Gothic" panose="020B0502020202020204" pitchFamily="34" charset="0"/>
                <a:ea typeface="Times New Roman" charset="0"/>
                <a:cs typeface="Times New Roman" charset="0"/>
              </a:rPr>
              <a:t>Prénom</a:t>
            </a:r>
            <a:r>
              <a:rPr lang="en-GB" sz="900" dirty="0">
                <a:latin typeface="Century Gothic" panose="020B0502020202020204" pitchFamily="34" charset="0"/>
                <a:ea typeface="Times New Roman" charset="0"/>
                <a:cs typeface="Times New Roman" charset="0"/>
              </a:rPr>
              <a:t>	: Vincent</a:t>
            </a:r>
          </a:p>
          <a:p>
            <a:r>
              <a:rPr lang="en-GB" sz="900" dirty="0">
                <a:latin typeface="Century Gothic" panose="020B0502020202020204" pitchFamily="34" charset="0"/>
                <a:ea typeface="Times New Roman" charset="0"/>
                <a:cs typeface="Times New Roman" charset="0"/>
              </a:rPr>
              <a:t>Address	: 17 Rue de </a:t>
            </a:r>
            <a:r>
              <a:rPr lang="en-GB" sz="900" dirty="0" err="1">
                <a:latin typeface="Century Gothic" panose="020B0502020202020204" pitchFamily="34" charset="0"/>
                <a:ea typeface="Times New Roman" charset="0"/>
                <a:cs typeface="Times New Roman" charset="0"/>
              </a:rPr>
              <a:t>Wattignies</a:t>
            </a:r>
            <a:endParaRPr lang="en-GB" sz="900" dirty="0">
              <a:latin typeface="Century Gothic" panose="020B0502020202020204" pitchFamily="34" charset="0"/>
              <a:ea typeface="Times New Roman" charset="0"/>
              <a:cs typeface="Times New Roman" charset="0"/>
            </a:endParaRPr>
          </a:p>
          <a:p>
            <a:r>
              <a:rPr lang="en-GB" sz="900" dirty="0">
                <a:latin typeface="Century Gothic" panose="020B0502020202020204" pitchFamily="34" charset="0"/>
                <a:ea typeface="Times New Roman" charset="0"/>
                <a:cs typeface="Times New Roman" charset="0"/>
              </a:rPr>
              <a:t>	75012 Paris - FRANCE</a:t>
            </a:r>
          </a:p>
          <a:p>
            <a:r>
              <a:rPr lang="en-GB" sz="900" dirty="0">
                <a:latin typeface="Century Gothic" panose="020B0502020202020204" pitchFamily="34" charset="0"/>
                <a:ea typeface="Times New Roman" charset="0"/>
                <a:cs typeface="Times New Roman" charset="0"/>
              </a:rPr>
              <a:t>Phone	: +33 6 01020304</a:t>
            </a:r>
          </a:p>
          <a:p>
            <a:r>
              <a:rPr lang="en-GB" sz="900" dirty="0">
                <a:latin typeface="Century Gothic" panose="020B0502020202020204" pitchFamily="34" charset="0"/>
                <a:ea typeface="Times New Roman" charset="0"/>
                <a:cs typeface="Times New Roman" charset="0"/>
              </a:rPr>
              <a:t>Email	: </a:t>
            </a:r>
            <a:r>
              <a:rPr lang="en-GB" sz="900" dirty="0" err="1">
                <a:latin typeface="Century Gothic" panose="020B0502020202020204" pitchFamily="34" charset="0"/>
                <a:ea typeface="Times New Roman" charset="0"/>
                <a:cs typeface="Times New Roman" charset="0"/>
              </a:rPr>
              <a:t>mail@mail.com</a:t>
            </a:r>
            <a:br>
              <a:rPr lang="en-GB" sz="900" dirty="0">
                <a:latin typeface="Century Gothic" panose="020B0502020202020204" pitchFamily="34" charset="0"/>
                <a:ea typeface="Times New Roman" charset="0"/>
                <a:cs typeface="Times New Roman" charset="0"/>
              </a:rPr>
            </a:br>
            <a:br>
              <a:rPr lang="en-GB" sz="900" dirty="0">
                <a:latin typeface="Century Gothic" panose="020B0502020202020204" pitchFamily="34" charset="0"/>
                <a:ea typeface="Times New Roman" charset="0"/>
                <a:cs typeface="Times New Roman" charset="0"/>
              </a:rPr>
            </a:br>
            <a:r>
              <a:rPr lang="en-GB" sz="900" dirty="0">
                <a:latin typeface="Century Gothic" panose="020B0502020202020204" pitchFamily="34" charset="0"/>
                <a:ea typeface="Times New Roman" charset="0"/>
                <a:cs typeface="Times New Roman" charset="0"/>
              </a:rPr>
              <a:t>DOM – </a:t>
            </a:r>
            <a:r>
              <a:rPr lang="en-GB" sz="900" dirty="0" err="1">
                <a:latin typeface="Century Gothic" panose="020B0502020202020204" pitchFamily="34" charset="0"/>
                <a:ea typeface="Times New Roman" charset="0"/>
                <a:cs typeface="Times New Roman" charset="0"/>
              </a:rPr>
              <a:t>Permis</a:t>
            </a:r>
            <a:r>
              <a:rPr lang="en-GB" sz="900" dirty="0">
                <a:latin typeface="Century Gothic" panose="020B0502020202020204" pitchFamily="34" charset="0"/>
                <a:ea typeface="Times New Roman" charset="0"/>
                <a:cs typeface="Times New Roman" charset="0"/>
              </a:rPr>
              <a:t> de </a:t>
            </a:r>
            <a:r>
              <a:rPr lang="en-GB" sz="900" dirty="0" err="1">
                <a:latin typeface="Century Gothic" panose="020B0502020202020204" pitchFamily="34" charset="0"/>
                <a:ea typeface="Times New Roman" charset="0"/>
                <a:cs typeface="Times New Roman" charset="0"/>
              </a:rPr>
              <a:t>conduire</a:t>
            </a:r>
            <a:r>
              <a:rPr lang="en-GB" sz="900" dirty="0">
                <a:latin typeface="Century Gothic" panose="020B0502020202020204" pitchFamily="34" charset="0"/>
                <a:ea typeface="Times New Roman" charset="0"/>
                <a:cs typeface="Times New Roman" charset="0"/>
              </a:rPr>
              <a:t> (B)</a:t>
            </a:r>
          </a:p>
          <a:p>
            <a:endParaRPr lang="en-GB" sz="900" dirty="0">
              <a:latin typeface="Century Gothic" panose="020B0502020202020204" pitchFamily="34" charset="0"/>
              <a:ea typeface="Times New Roman" charset="0"/>
              <a:cs typeface="Times New Roman" charset="0"/>
            </a:endParaRPr>
          </a:p>
        </p:txBody>
      </p:sp>
      <p:sp>
        <p:nvSpPr>
          <p:cNvPr id="32" name="TextBox 31"/>
          <p:cNvSpPr txBox="1"/>
          <p:nvPr/>
        </p:nvSpPr>
        <p:spPr>
          <a:xfrm>
            <a:off x="4279900" y="2068530"/>
            <a:ext cx="2302131" cy="1061829"/>
          </a:xfrm>
          <a:prstGeom prst="rect">
            <a:avLst/>
          </a:prstGeom>
          <a:noFill/>
        </p:spPr>
        <p:txBody>
          <a:bodyPr wrap="square" rtlCol="0">
            <a:spAutoFit/>
          </a:bodyPr>
          <a:lstStyle/>
          <a:p>
            <a:r>
              <a:rPr lang="en-GB" sz="900" dirty="0">
                <a:latin typeface="Century Gothic" panose="020B0502020202020204" pitchFamily="34" charset="0"/>
                <a:ea typeface="Times New Roman" charset="0"/>
                <a:cs typeface="Times New Roman" charset="0"/>
              </a:rPr>
              <a:t>NOM DE L’UNIVERSITE - ECOLE</a:t>
            </a:r>
          </a:p>
          <a:p>
            <a:r>
              <a:rPr lang="en-GB" sz="900" dirty="0" err="1">
                <a:latin typeface="Century Gothic" panose="020B0502020202020204" pitchFamily="34" charset="0"/>
                <a:ea typeface="Times New Roman" charset="0"/>
                <a:cs typeface="Times New Roman" charset="0"/>
              </a:rPr>
              <a:t>Ttitre</a:t>
            </a:r>
            <a:r>
              <a:rPr lang="en-GB" sz="900" dirty="0">
                <a:latin typeface="Century Gothic" panose="020B0502020202020204" pitchFamily="34" charset="0"/>
                <a:ea typeface="Times New Roman" charset="0"/>
                <a:cs typeface="Times New Roman" charset="0"/>
              </a:rPr>
              <a:t> du </a:t>
            </a:r>
            <a:r>
              <a:rPr lang="en-GB" sz="900" dirty="0" err="1">
                <a:latin typeface="Century Gothic" panose="020B0502020202020204" pitchFamily="34" charset="0"/>
                <a:ea typeface="Times New Roman" charset="0"/>
                <a:cs typeface="Times New Roman" charset="0"/>
              </a:rPr>
              <a:t>dipl</a:t>
            </a:r>
            <a:r>
              <a:rPr lang="fr-FR" sz="900" dirty="0" err="1">
                <a:latin typeface="Century Gothic" panose="020B0502020202020204" pitchFamily="34" charset="0"/>
                <a:ea typeface="Times New Roman" charset="0"/>
                <a:cs typeface="Times New Roman" charset="0"/>
              </a:rPr>
              <a:t>ôme</a:t>
            </a:r>
            <a:r>
              <a:rPr lang="fr-FR" sz="900" dirty="0">
                <a:latin typeface="Century Gothic" panose="020B0502020202020204" pitchFamily="34" charset="0"/>
                <a:ea typeface="Times New Roman" charset="0"/>
                <a:cs typeface="Times New Roman" charset="0"/>
              </a:rPr>
              <a:t> - Formation</a:t>
            </a:r>
            <a:endParaRPr lang="en-GB" sz="900" dirty="0">
              <a:latin typeface="Century Gothic" panose="020B0502020202020204" pitchFamily="34" charset="0"/>
              <a:ea typeface="Times New Roman" charset="0"/>
              <a:cs typeface="Times New Roman" charset="0"/>
            </a:endParaRPr>
          </a:p>
          <a:p>
            <a:r>
              <a:rPr lang="en-GB" sz="900" dirty="0">
                <a:latin typeface="Century Gothic" panose="020B0502020202020204" pitchFamily="34" charset="0"/>
                <a:ea typeface="Times New Roman" charset="0"/>
                <a:cs typeface="Times New Roman" charset="0"/>
              </a:rPr>
              <a:t>Notes – </a:t>
            </a:r>
            <a:r>
              <a:rPr lang="en-GB" sz="900" dirty="0" err="1">
                <a:latin typeface="Century Gothic" panose="020B0502020202020204" pitchFamily="34" charset="0"/>
                <a:ea typeface="Times New Roman" charset="0"/>
                <a:cs typeface="Times New Roman" charset="0"/>
              </a:rPr>
              <a:t>Niveau</a:t>
            </a:r>
            <a:endParaRPr lang="en-GB" sz="900" dirty="0">
              <a:latin typeface="Century Gothic" panose="020B0502020202020204" pitchFamily="34" charset="0"/>
              <a:ea typeface="Times New Roman" charset="0"/>
              <a:cs typeface="Times New Roman" charset="0"/>
            </a:endParaRPr>
          </a:p>
          <a:p>
            <a:endParaRPr lang="en-GB" sz="900" dirty="0">
              <a:latin typeface="Century Gothic" panose="020B0502020202020204" pitchFamily="34" charset="0"/>
              <a:ea typeface="Times New Roman" charset="0"/>
              <a:cs typeface="Times New Roman" charset="0"/>
            </a:endParaRPr>
          </a:p>
          <a:p>
            <a:r>
              <a:rPr lang="en-GB" sz="900" dirty="0">
                <a:latin typeface="Century Gothic" panose="020B0502020202020204" pitchFamily="34" charset="0"/>
                <a:ea typeface="Times New Roman" charset="0"/>
                <a:cs typeface="Times New Roman" charset="0"/>
              </a:rPr>
              <a:t>NOM DE L’UNIVERSITE - ECOLE</a:t>
            </a:r>
          </a:p>
          <a:p>
            <a:r>
              <a:rPr lang="en-GB" sz="900" dirty="0" err="1">
                <a:latin typeface="Century Gothic" panose="020B0502020202020204" pitchFamily="34" charset="0"/>
                <a:ea typeface="Times New Roman" charset="0"/>
                <a:cs typeface="Times New Roman" charset="0"/>
              </a:rPr>
              <a:t>Ttitre</a:t>
            </a:r>
            <a:r>
              <a:rPr lang="en-GB" sz="900" dirty="0">
                <a:latin typeface="Century Gothic" panose="020B0502020202020204" pitchFamily="34" charset="0"/>
                <a:ea typeface="Times New Roman" charset="0"/>
                <a:cs typeface="Times New Roman" charset="0"/>
              </a:rPr>
              <a:t> du </a:t>
            </a:r>
            <a:r>
              <a:rPr lang="en-GB" sz="900" dirty="0" err="1">
                <a:latin typeface="Century Gothic" panose="020B0502020202020204" pitchFamily="34" charset="0"/>
                <a:ea typeface="Times New Roman" charset="0"/>
                <a:cs typeface="Times New Roman" charset="0"/>
              </a:rPr>
              <a:t>dipl</a:t>
            </a:r>
            <a:r>
              <a:rPr lang="fr-FR" sz="900" dirty="0" err="1">
                <a:latin typeface="Century Gothic" panose="020B0502020202020204" pitchFamily="34" charset="0"/>
                <a:ea typeface="Times New Roman" charset="0"/>
                <a:cs typeface="Times New Roman" charset="0"/>
              </a:rPr>
              <a:t>ôme</a:t>
            </a:r>
            <a:r>
              <a:rPr lang="fr-FR" sz="900" dirty="0">
                <a:latin typeface="Century Gothic" panose="020B0502020202020204" pitchFamily="34" charset="0"/>
                <a:ea typeface="Times New Roman" charset="0"/>
                <a:cs typeface="Times New Roman" charset="0"/>
              </a:rPr>
              <a:t> - Formation</a:t>
            </a:r>
            <a:endParaRPr lang="en-GB" sz="900" dirty="0">
              <a:latin typeface="Century Gothic" panose="020B0502020202020204" pitchFamily="34" charset="0"/>
              <a:ea typeface="Times New Roman" charset="0"/>
              <a:cs typeface="Times New Roman" charset="0"/>
            </a:endParaRPr>
          </a:p>
          <a:p>
            <a:r>
              <a:rPr lang="en-GB" sz="900" dirty="0">
                <a:latin typeface="Century Gothic" panose="020B0502020202020204" pitchFamily="34" charset="0"/>
                <a:ea typeface="Times New Roman" charset="0"/>
                <a:cs typeface="Times New Roman" charset="0"/>
              </a:rPr>
              <a:t>Notes - </a:t>
            </a:r>
            <a:r>
              <a:rPr lang="en-GB" sz="900" dirty="0" err="1">
                <a:latin typeface="Century Gothic" panose="020B0502020202020204" pitchFamily="34" charset="0"/>
                <a:ea typeface="Times New Roman" charset="0"/>
                <a:cs typeface="Times New Roman" charset="0"/>
              </a:rPr>
              <a:t>Niveau</a:t>
            </a:r>
            <a:endParaRPr lang="en-GB" sz="900" dirty="0">
              <a:latin typeface="Century Gothic" panose="020B0502020202020204" pitchFamily="34" charset="0"/>
              <a:ea typeface="Times New Roman" charset="0"/>
              <a:cs typeface="Times New Roman" charset="0"/>
            </a:endParaRPr>
          </a:p>
        </p:txBody>
      </p:sp>
      <p:sp>
        <p:nvSpPr>
          <p:cNvPr id="33" name="TextBox 32"/>
          <p:cNvSpPr txBox="1"/>
          <p:nvPr/>
        </p:nvSpPr>
        <p:spPr>
          <a:xfrm>
            <a:off x="3644900" y="2074677"/>
            <a:ext cx="659155" cy="230832"/>
          </a:xfrm>
          <a:prstGeom prst="rect">
            <a:avLst/>
          </a:prstGeom>
          <a:noFill/>
        </p:spPr>
        <p:txBody>
          <a:bodyPr wrap="none" rtlCol="0">
            <a:spAutoFit/>
          </a:bodyPr>
          <a:lstStyle/>
          <a:p>
            <a:r>
              <a:rPr lang="en-GB" sz="900" spc="-100" dirty="0">
                <a:latin typeface="Century Gothic" panose="020B0502020202020204" pitchFamily="34" charset="0"/>
                <a:ea typeface="Times New Roman" charset="0"/>
                <a:cs typeface="Times New Roman" charset="0"/>
              </a:rPr>
              <a:t>2006 - 2010</a:t>
            </a:r>
          </a:p>
        </p:txBody>
      </p:sp>
      <p:sp>
        <p:nvSpPr>
          <p:cNvPr id="34" name="TextBox 33"/>
          <p:cNvSpPr txBox="1"/>
          <p:nvPr/>
        </p:nvSpPr>
        <p:spPr>
          <a:xfrm>
            <a:off x="3644901" y="2651931"/>
            <a:ext cx="659155" cy="230832"/>
          </a:xfrm>
          <a:prstGeom prst="rect">
            <a:avLst/>
          </a:prstGeom>
          <a:noFill/>
        </p:spPr>
        <p:txBody>
          <a:bodyPr wrap="none" rtlCol="0">
            <a:spAutoFit/>
          </a:bodyPr>
          <a:lstStyle/>
          <a:p>
            <a:r>
              <a:rPr lang="en-GB" sz="900" spc="-100" dirty="0">
                <a:latin typeface="Century Gothic" panose="020B0502020202020204" pitchFamily="34" charset="0"/>
                <a:ea typeface="Times New Roman" charset="0"/>
                <a:cs typeface="Times New Roman" charset="0"/>
              </a:rPr>
              <a:t>2010 - 2011</a:t>
            </a:r>
          </a:p>
        </p:txBody>
      </p:sp>
      <p:sp>
        <p:nvSpPr>
          <p:cNvPr id="35" name="TextBox 34"/>
          <p:cNvSpPr txBox="1"/>
          <p:nvPr/>
        </p:nvSpPr>
        <p:spPr>
          <a:xfrm>
            <a:off x="2877687" y="9684206"/>
            <a:ext cx="1109599" cy="215444"/>
          </a:xfrm>
          <a:prstGeom prst="rect">
            <a:avLst/>
          </a:prstGeom>
          <a:noFill/>
        </p:spPr>
        <p:txBody>
          <a:bodyPr wrap="none" rtlCol="0">
            <a:spAutoFit/>
          </a:bodyPr>
          <a:lstStyle/>
          <a:p>
            <a:pPr algn="ctr"/>
            <a:r>
              <a:rPr lang="en-US" sz="800" dirty="0">
                <a:solidFill>
                  <a:schemeClr val="bg1"/>
                </a:solidFill>
                <a:latin typeface="Century Gothic" panose="020B0502020202020204" pitchFamily="34" charset="0"/>
                <a:ea typeface="Times New Roman" charset="0"/>
                <a:cs typeface="Times New Roman" charset="0"/>
              </a:rPr>
              <a:t>Vincent LEPLAISIER</a:t>
            </a:r>
            <a:endParaRPr lang="en-GB" sz="800" dirty="0">
              <a:solidFill>
                <a:schemeClr val="bg1"/>
              </a:solidFill>
              <a:latin typeface="Century Gothic" panose="020B0502020202020204" pitchFamily="34" charset="0"/>
              <a:ea typeface="Times New Roman" charset="0"/>
              <a:cs typeface="Times New Roman" charset="0"/>
            </a:endParaRPr>
          </a:p>
        </p:txBody>
      </p:sp>
      <p:sp>
        <p:nvSpPr>
          <p:cNvPr id="36" name="Rectangle 35"/>
          <p:cNvSpPr/>
          <p:nvPr/>
        </p:nvSpPr>
        <p:spPr>
          <a:xfrm>
            <a:off x="1773303" y="8487689"/>
            <a:ext cx="1376709" cy="118129"/>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7" name="Rectangle 36"/>
          <p:cNvSpPr/>
          <p:nvPr/>
        </p:nvSpPr>
        <p:spPr>
          <a:xfrm>
            <a:off x="1773302" y="8705855"/>
            <a:ext cx="1376709" cy="118129"/>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8" name="Rectangle 37"/>
          <p:cNvSpPr/>
          <p:nvPr/>
        </p:nvSpPr>
        <p:spPr>
          <a:xfrm>
            <a:off x="1773301" y="8923609"/>
            <a:ext cx="1376709" cy="118129"/>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9" name="Rectangle 38"/>
          <p:cNvSpPr/>
          <p:nvPr/>
        </p:nvSpPr>
        <p:spPr>
          <a:xfrm>
            <a:off x="1773301" y="9142818"/>
            <a:ext cx="1376709" cy="118129"/>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0" name="Rectangle 39"/>
          <p:cNvSpPr/>
          <p:nvPr/>
        </p:nvSpPr>
        <p:spPr>
          <a:xfrm>
            <a:off x="1773300" y="9360984"/>
            <a:ext cx="1376709" cy="118129"/>
          </a:xfrm>
          <a:prstGeom prst="rect">
            <a:avLst/>
          </a:prstGeom>
          <a:solidFill>
            <a:srgbClr val="7FB2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1" name="Rectangle 40"/>
          <p:cNvSpPr/>
          <p:nvPr/>
        </p:nvSpPr>
        <p:spPr>
          <a:xfrm>
            <a:off x="2542478" y="8487277"/>
            <a:ext cx="607532" cy="117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2" name="Rectangle 41"/>
          <p:cNvSpPr/>
          <p:nvPr/>
        </p:nvSpPr>
        <p:spPr>
          <a:xfrm>
            <a:off x="2647317" y="8706170"/>
            <a:ext cx="607532" cy="117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3" name="Rectangle 42"/>
          <p:cNvSpPr/>
          <p:nvPr/>
        </p:nvSpPr>
        <p:spPr>
          <a:xfrm>
            <a:off x="2846244" y="8917619"/>
            <a:ext cx="448148" cy="131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4" name="Rectangle 43"/>
          <p:cNvSpPr/>
          <p:nvPr/>
        </p:nvSpPr>
        <p:spPr>
          <a:xfrm>
            <a:off x="2542477" y="9361616"/>
            <a:ext cx="607532" cy="1174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5" name="Rectangle à coins arrondis 44"/>
          <p:cNvSpPr/>
          <p:nvPr/>
        </p:nvSpPr>
        <p:spPr>
          <a:xfrm>
            <a:off x="4605369" y="8487179"/>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6" name="Rectangle à coins arrondis 45"/>
          <p:cNvSpPr/>
          <p:nvPr/>
        </p:nvSpPr>
        <p:spPr>
          <a:xfrm>
            <a:off x="4837424" y="8487179"/>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7" name="Rectangle à coins arrondis 46"/>
          <p:cNvSpPr/>
          <p:nvPr/>
        </p:nvSpPr>
        <p:spPr>
          <a:xfrm>
            <a:off x="5069479" y="8487179"/>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8" name="Rectangle à coins arrondis 47"/>
          <p:cNvSpPr/>
          <p:nvPr/>
        </p:nvSpPr>
        <p:spPr>
          <a:xfrm>
            <a:off x="5295653" y="8487179"/>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9" name="Rectangle à coins arrondis 48"/>
          <p:cNvSpPr/>
          <p:nvPr/>
        </p:nvSpPr>
        <p:spPr>
          <a:xfrm>
            <a:off x="5521827" y="8487179"/>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0" name="Rectangle à coins arrondis 49"/>
          <p:cNvSpPr/>
          <p:nvPr/>
        </p:nvSpPr>
        <p:spPr>
          <a:xfrm>
            <a:off x="5748001" y="848717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1" name="Rectangle à coins arrondis 50"/>
          <p:cNvSpPr/>
          <p:nvPr/>
        </p:nvSpPr>
        <p:spPr>
          <a:xfrm>
            <a:off x="5974175" y="848717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2" name="Rectangle à coins arrondis 51"/>
          <p:cNvSpPr/>
          <p:nvPr/>
        </p:nvSpPr>
        <p:spPr>
          <a:xfrm>
            <a:off x="6200349" y="8487177"/>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5" name="Rectangle à coins arrondis 54"/>
          <p:cNvSpPr/>
          <p:nvPr/>
        </p:nvSpPr>
        <p:spPr>
          <a:xfrm>
            <a:off x="4605369" y="876491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6" name="Rectangle à coins arrondis 55"/>
          <p:cNvSpPr/>
          <p:nvPr/>
        </p:nvSpPr>
        <p:spPr>
          <a:xfrm>
            <a:off x="4837424" y="876491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7" name="Rectangle à coins arrondis 56"/>
          <p:cNvSpPr/>
          <p:nvPr/>
        </p:nvSpPr>
        <p:spPr>
          <a:xfrm>
            <a:off x="5069479" y="876491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8" name="Rectangle à coins arrondis 57"/>
          <p:cNvSpPr/>
          <p:nvPr/>
        </p:nvSpPr>
        <p:spPr>
          <a:xfrm>
            <a:off x="5295653" y="876491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9" name="Rectangle à coins arrondis 58"/>
          <p:cNvSpPr/>
          <p:nvPr/>
        </p:nvSpPr>
        <p:spPr>
          <a:xfrm>
            <a:off x="5521827" y="876491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0" name="Rectangle à coins arrondis 59"/>
          <p:cNvSpPr/>
          <p:nvPr/>
        </p:nvSpPr>
        <p:spPr>
          <a:xfrm>
            <a:off x="5748001" y="8764917"/>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1" name="Rectangle à coins arrondis 60"/>
          <p:cNvSpPr/>
          <p:nvPr/>
        </p:nvSpPr>
        <p:spPr>
          <a:xfrm>
            <a:off x="5974175" y="8764917"/>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2" name="Rectangle à coins arrondis 61"/>
          <p:cNvSpPr/>
          <p:nvPr/>
        </p:nvSpPr>
        <p:spPr>
          <a:xfrm>
            <a:off x="6200349" y="8764916"/>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3" name="Rectangle à coins arrondis 62"/>
          <p:cNvSpPr/>
          <p:nvPr/>
        </p:nvSpPr>
        <p:spPr>
          <a:xfrm>
            <a:off x="4605369" y="904173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4" name="Rectangle à coins arrondis 63"/>
          <p:cNvSpPr/>
          <p:nvPr/>
        </p:nvSpPr>
        <p:spPr>
          <a:xfrm>
            <a:off x="4837424" y="904173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5" name="Rectangle à coins arrondis 64"/>
          <p:cNvSpPr/>
          <p:nvPr/>
        </p:nvSpPr>
        <p:spPr>
          <a:xfrm>
            <a:off x="5069479" y="904173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6" name="Rectangle à coins arrondis 65"/>
          <p:cNvSpPr/>
          <p:nvPr/>
        </p:nvSpPr>
        <p:spPr>
          <a:xfrm>
            <a:off x="5295653" y="904173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7" name="Rectangle à coins arrondis 66"/>
          <p:cNvSpPr/>
          <p:nvPr/>
        </p:nvSpPr>
        <p:spPr>
          <a:xfrm>
            <a:off x="5521827" y="9041738"/>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8" name="Rectangle à coins arrondis 67"/>
          <p:cNvSpPr/>
          <p:nvPr/>
        </p:nvSpPr>
        <p:spPr>
          <a:xfrm>
            <a:off x="5748001" y="9041737"/>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9" name="Rectangle à coins arrondis 68"/>
          <p:cNvSpPr/>
          <p:nvPr/>
        </p:nvSpPr>
        <p:spPr>
          <a:xfrm>
            <a:off x="5974175" y="9041737"/>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0" name="Rectangle à coins arrondis 69"/>
          <p:cNvSpPr/>
          <p:nvPr/>
        </p:nvSpPr>
        <p:spPr>
          <a:xfrm>
            <a:off x="6200349" y="9041736"/>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1" name="Rectangle à coins arrondis 70"/>
          <p:cNvSpPr/>
          <p:nvPr/>
        </p:nvSpPr>
        <p:spPr>
          <a:xfrm>
            <a:off x="4605369" y="9325485"/>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2" name="Rectangle à coins arrondis 71"/>
          <p:cNvSpPr/>
          <p:nvPr/>
        </p:nvSpPr>
        <p:spPr>
          <a:xfrm>
            <a:off x="4837424" y="9325485"/>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3" name="Rectangle à coins arrondis 72"/>
          <p:cNvSpPr/>
          <p:nvPr/>
        </p:nvSpPr>
        <p:spPr>
          <a:xfrm>
            <a:off x="5069479" y="9325485"/>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4" name="Rectangle à coins arrondis 73"/>
          <p:cNvSpPr/>
          <p:nvPr/>
        </p:nvSpPr>
        <p:spPr>
          <a:xfrm>
            <a:off x="5295653" y="9325485"/>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5" name="Rectangle à coins arrondis 74"/>
          <p:cNvSpPr/>
          <p:nvPr/>
        </p:nvSpPr>
        <p:spPr>
          <a:xfrm>
            <a:off x="5521827" y="9325485"/>
            <a:ext cx="124540" cy="117497"/>
          </a:xfrm>
          <a:prstGeom prst="roundRect">
            <a:avLst/>
          </a:prstGeom>
          <a:solidFill>
            <a:srgbClr val="7FB2AF"/>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6" name="Rectangle à coins arrondis 75"/>
          <p:cNvSpPr/>
          <p:nvPr/>
        </p:nvSpPr>
        <p:spPr>
          <a:xfrm>
            <a:off x="5748001" y="9325484"/>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7" name="Rectangle à coins arrondis 76"/>
          <p:cNvSpPr/>
          <p:nvPr/>
        </p:nvSpPr>
        <p:spPr>
          <a:xfrm>
            <a:off x="5974175" y="9325484"/>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8" name="Rectangle à coins arrondis 77"/>
          <p:cNvSpPr/>
          <p:nvPr/>
        </p:nvSpPr>
        <p:spPr>
          <a:xfrm>
            <a:off x="6200349" y="9325483"/>
            <a:ext cx="124540" cy="117497"/>
          </a:xfrm>
          <a:prstGeom prst="roundRect">
            <a:avLst/>
          </a:prstGeom>
          <a:solidFill>
            <a:schemeClr val="bg1"/>
          </a:solidFill>
          <a:ln>
            <a:solidFill>
              <a:srgbClr val="5E99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pic>
        <p:nvPicPr>
          <p:cNvPr id="22" name="Image 21"/>
          <p:cNvPicPr>
            <a:picLocks noChangeAspect="1"/>
          </p:cNvPicPr>
          <p:nvPr/>
        </p:nvPicPr>
        <p:blipFill rotWithShape="1">
          <a:blip r:embed="rId3">
            <a:extLst>
              <a:ext uri="{28A0092B-C50C-407E-A947-70E740481C1C}">
                <a14:useLocalDpi xmlns:a14="http://schemas.microsoft.com/office/drawing/2010/main" val="0"/>
              </a:ext>
            </a:extLst>
          </a:blip>
          <a:srcRect l="19252" r="13082"/>
          <a:stretch/>
        </p:blipFill>
        <p:spPr>
          <a:xfrm>
            <a:off x="341731" y="150566"/>
            <a:ext cx="1217027" cy="1200468"/>
          </a:xfrm>
          <a:prstGeom prst="ellipse">
            <a:avLst/>
          </a:prstGeom>
        </p:spPr>
      </p:pic>
      <p:sp>
        <p:nvSpPr>
          <p:cNvPr id="79" name="TextBox 14">
            <a:extLst>
              <a:ext uri="{FF2B5EF4-FFF2-40B4-BE49-F238E27FC236}">
                <a16:creationId xmlns:a16="http://schemas.microsoft.com/office/drawing/2014/main" id="{A3DBECCE-7CCA-66FC-7620-DE2BC69BAE3B}"/>
              </a:ext>
            </a:extLst>
          </p:cNvPr>
          <p:cNvSpPr txBox="1"/>
          <p:nvPr/>
        </p:nvSpPr>
        <p:spPr>
          <a:xfrm>
            <a:off x="3516510" y="4637557"/>
            <a:ext cx="2827459" cy="546303"/>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Références</a:t>
            </a:r>
            <a:r>
              <a:rPr lang="en-GB" sz="900" b="1" i="1" dirty="0">
                <a:latin typeface="Century Gothic" panose="020B0502020202020204" pitchFamily="34" charset="0"/>
                <a:ea typeface="Times New Roman" charset="0"/>
                <a:cs typeface="Times New Roman" charset="0"/>
              </a:rPr>
              <a:t>:</a:t>
            </a:r>
          </a:p>
          <a:p>
            <a:pPr algn="just">
              <a:spcBef>
                <a:spcPts val="300"/>
              </a:spcBef>
            </a:pPr>
            <a:r>
              <a:rPr lang="fr-FR" sz="900" dirty="0">
                <a:latin typeface="Century Gothic" panose="020B0502020202020204" pitchFamily="34" charset="0"/>
                <a:ea typeface="Times New Roman" charset="0"/>
                <a:cs typeface="Times New Roman" charset="0"/>
              </a:rPr>
              <a:t>Mr Alain </a:t>
            </a:r>
            <a:r>
              <a:rPr lang="fr-FR" sz="900" dirty="0" err="1">
                <a:latin typeface="Century Gothic" panose="020B0502020202020204" pitchFamily="34" charset="0"/>
                <a:ea typeface="Times New Roman" charset="0"/>
                <a:cs typeface="Times New Roman" charset="0"/>
              </a:rPr>
              <a:t>Degreffe</a:t>
            </a:r>
            <a:r>
              <a:rPr lang="fr-FR" sz="900" dirty="0">
                <a:latin typeface="Century Gothic" panose="020B0502020202020204" pitchFamily="34" charset="0"/>
                <a:ea typeface="Times New Roman" charset="0"/>
                <a:cs typeface="Times New Roman" charset="0"/>
              </a:rPr>
              <a:t> – Senior Manager – Tel 0102030405 – Mail : </a:t>
            </a:r>
            <a:r>
              <a:rPr lang="fr-FR" sz="900" dirty="0" err="1">
                <a:latin typeface="Century Gothic" panose="020B0502020202020204" pitchFamily="34" charset="0"/>
                <a:ea typeface="Times New Roman" charset="0"/>
                <a:cs typeface="Times New Roman" charset="0"/>
              </a:rPr>
              <a:t>A;degreffe@mail.com</a:t>
            </a:r>
            <a:endParaRPr lang="fr-FR" sz="900" dirty="0">
              <a:latin typeface="Century Gothic" panose="020B0502020202020204" pitchFamily="34" charset="0"/>
              <a:ea typeface="Times New Roman" charset="0"/>
              <a:cs typeface="Times New Roman" charset="0"/>
            </a:endParaRPr>
          </a:p>
        </p:txBody>
      </p:sp>
      <p:sp>
        <p:nvSpPr>
          <p:cNvPr id="80" name="TextBox 14">
            <a:extLst>
              <a:ext uri="{FF2B5EF4-FFF2-40B4-BE49-F238E27FC236}">
                <a16:creationId xmlns:a16="http://schemas.microsoft.com/office/drawing/2014/main" id="{C3E64184-57DA-9F0A-83A2-FAAEB9FC6062}"/>
              </a:ext>
            </a:extLst>
          </p:cNvPr>
          <p:cNvSpPr txBox="1"/>
          <p:nvPr/>
        </p:nvSpPr>
        <p:spPr>
          <a:xfrm>
            <a:off x="3548234" y="5489233"/>
            <a:ext cx="2827459" cy="546303"/>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Résultats</a:t>
            </a:r>
            <a:r>
              <a:rPr lang="en-GB" sz="900" b="1" i="1" dirty="0">
                <a:latin typeface="Century Gothic" panose="020B0502020202020204" pitchFamily="34" charset="0"/>
                <a:ea typeface="Times New Roman" charset="0"/>
                <a:cs typeface="Times New Roman" charset="0"/>
              </a:rPr>
              <a:t>:</a:t>
            </a:r>
          </a:p>
          <a:p>
            <a:pPr algn="just">
              <a:spcBef>
                <a:spcPts val="300"/>
              </a:spcBef>
            </a:pPr>
            <a:r>
              <a:rPr lang="en-GB" sz="900" dirty="0" err="1">
                <a:latin typeface="Century Gothic" panose="020B0502020202020204" pitchFamily="34" charset="0"/>
                <a:ea typeface="Times New Roman" charset="0"/>
                <a:cs typeface="Times New Roman" charset="0"/>
              </a:rPr>
              <a:t>Présentez</a:t>
            </a:r>
            <a:r>
              <a:rPr lang="en-GB" sz="900" dirty="0">
                <a:latin typeface="Century Gothic" panose="020B0502020202020204" pitchFamily="34" charset="0"/>
                <a:ea typeface="Times New Roman" charset="0"/>
                <a:cs typeface="Times New Roman" charset="0"/>
              </a:rPr>
              <a:t> </a:t>
            </a:r>
            <a:r>
              <a:rPr lang="en-GB" sz="900" dirty="0" err="1">
                <a:latin typeface="Century Gothic" panose="020B0502020202020204" pitchFamily="34" charset="0"/>
                <a:ea typeface="Times New Roman" charset="0"/>
                <a:cs typeface="Times New Roman" charset="0"/>
              </a:rPr>
              <a:t>ici</a:t>
            </a:r>
            <a:r>
              <a:rPr lang="en-GB" sz="900" dirty="0">
                <a:latin typeface="Century Gothic" panose="020B0502020202020204" pitchFamily="34" charset="0"/>
                <a:ea typeface="Times New Roman" charset="0"/>
                <a:cs typeface="Times New Roman" charset="0"/>
              </a:rPr>
              <a:t> les </a:t>
            </a:r>
            <a:r>
              <a:rPr lang="fr-FR" sz="900" dirty="0">
                <a:latin typeface="Century Gothic" panose="020B0502020202020204" pitchFamily="34" charset="0"/>
                <a:ea typeface="Times New Roman" charset="0"/>
                <a:cs typeface="Times New Roman" charset="0"/>
              </a:rPr>
              <a:t>résultats que vous avez obtenus, n’hésitez pas à les quantifier. </a:t>
            </a:r>
          </a:p>
        </p:txBody>
      </p:sp>
      <p:sp>
        <p:nvSpPr>
          <p:cNvPr id="82" name="TextBox 14">
            <a:extLst>
              <a:ext uri="{FF2B5EF4-FFF2-40B4-BE49-F238E27FC236}">
                <a16:creationId xmlns:a16="http://schemas.microsoft.com/office/drawing/2014/main" id="{6DA64094-4556-A2A0-8EED-8055E5ABBDC5}"/>
              </a:ext>
            </a:extLst>
          </p:cNvPr>
          <p:cNvSpPr txBox="1"/>
          <p:nvPr/>
        </p:nvSpPr>
        <p:spPr>
          <a:xfrm>
            <a:off x="3567024" y="6846025"/>
            <a:ext cx="2827459" cy="546303"/>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Résultats</a:t>
            </a:r>
            <a:r>
              <a:rPr lang="en-GB" sz="900" i="1" dirty="0">
                <a:latin typeface="Century Gothic" panose="020B0502020202020204" pitchFamily="34" charset="0"/>
                <a:ea typeface="Times New Roman" charset="0"/>
                <a:cs typeface="Times New Roman" charset="0"/>
              </a:rPr>
              <a:t>:</a:t>
            </a:r>
          </a:p>
          <a:p>
            <a:pPr algn="just">
              <a:spcBef>
                <a:spcPts val="300"/>
              </a:spcBef>
            </a:pPr>
            <a:r>
              <a:rPr lang="en-GB" sz="900" dirty="0" err="1">
                <a:latin typeface="Century Gothic" panose="020B0502020202020204" pitchFamily="34" charset="0"/>
                <a:ea typeface="Times New Roman" charset="0"/>
                <a:cs typeface="Times New Roman" charset="0"/>
              </a:rPr>
              <a:t>Présentez</a:t>
            </a:r>
            <a:r>
              <a:rPr lang="en-GB" sz="900" dirty="0">
                <a:latin typeface="Century Gothic" panose="020B0502020202020204" pitchFamily="34" charset="0"/>
                <a:ea typeface="Times New Roman" charset="0"/>
                <a:cs typeface="Times New Roman" charset="0"/>
              </a:rPr>
              <a:t> </a:t>
            </a:r>
            <a:r>
              <a:rPr lang="en-GB" sz="900" dirty="0" err="1">
                <a:latin typeface="Century Gothic" panose="020B0502020202020204" pitchFamily="34" charset="0"/>
                <a:ea typeface="Times New Roman" charset="0"/>
                <a:cs typeface="Times New Roman" charset="0"/>
              </a:rPr>
              <a:t>ici</a:t>
            </a:r>
            <a:r>
              <a:rPr lang="en-GB" sz="900" dirty="0">
                <a:latin typeface="Century Gothic" panose="020B0502020202020204" pitchFamily="34" charset="0"/>
                <a:ea typeface="Times New Roman" charset="0"/>
                <a:cs typeface="Times New Roman" charset="0"/>
              </a:rPr>
              <a:t> les </a:t>
            </a:r>
            <a:r>
              <a:rPr lang="fr-FR" sz="900" dirty="0">
                <a:latin typeface="Century Gothic" panose="020B0502020202020204" pitchFamily="34" charset="0"/>
                <a:ea typeface="Times New Roman" charset="0"/>
                <a:cs typeface="Times New Roman" charset="0"/>
              </a:rPr>
              <a:t>résultats que vous avez obtenus, n’hésitez pas à les quantifier. </a:t>
            </a:r>
          </a:p>
        </p:txBody>
      </p:sp>
      <p:sp>
        <p:nvSpPr>
          <p:cNvPr id="83" name="TextBox 14">
            <a:extLst>
              <a:ext uri="{FF2B5EF4-FFF2-40B4-BE49-F238E27FC236}">
                <a16:creationId xmlns:a16="http://schemas.microsoft.com/office/drawing/2014/main" id="{C3E28154-1EFA-EF2F-4F58-3BA199417310}"/>
              </a:ext>
            </a:extLst>
          </p:cNvPr>
          <p:cNvSpPr txBox="1"/>
          <p:nvPr/>
        </p:nvSpPr>
        <p:spPr>
          <a:xfrm>
            <a:off x="3567024" y="7388825"/>
            <a:ext cx="2827459" cy="546303"/>
          </a:xfrm>
          <a:prstGeom prst="rect">
            <a:avLst/>
          </a:prstGeom>
          <a:noFill/>
        </p:spPr>
        <p:txBody>
          <a:bodyPr wrap="square" rtlCol="0">
            <a:spAutoFit/>
          </a:bodyPr>
          <a:lstStyle/>
          <a:p>
            <a:pPr algn="just"/>
            <a:r>
              <a:rPr lang="en-GB" sz="900" b="1" i="1" dirty="0" err="1">
                <a:latin typeface="Century Gothic" panose="020B0502020202020204" pitchFamily="34" charset="0"/>
                <a:ea typeface="Times New Roman" charset="0"/>
                <a:cs typeface="Times New Roman" charset="0"/>
              </a:rPr>
              <a:t>Références</a:t>
            </a:r>
            <a:r>
              <a:rPr lang="en-GB" sz="900" i="1" dirty="0">
                <a:latin typeface="Century Gothic" panose="020B0502020202020204" pitchFamily="34" charset="0"/>
                <a:ea typeface="Times New Roman" charset="0"/>
                <a:cs typeface="Times New Roman" charset="0"/>
              </a:rPr>
              <a:t>:</a:t>
            </a:r>
          </a:p>
          <a:p>
            <a:pPr algn="just">
              <a:spcBef>
                <a:spcPts val="300"/>
              </a:spcBef>
            </a:pPr>
            <a:r>
              <a:rPr lang="fr-FR" sz="900" dirty="0">
                <a:latin typeface="Century Gothic" panose="020B0502020202020204" pitchFamily="34" charset="0"/>
                <a:ea typeface="Times New Roman" charset="0"/>
                <a:cs typeface="Times New Roman" charset="0"/>
              </a:rPr>
              <a:t>Mr Alain </a:t>
            </a:r>
            <a:r>
              <a:rPr lang="fr-FR" sz="900" dirty="0" err="1">
                <a:latin typeface="Century Gothic" panose="020B0502020202020204" pitchFamily="34" charset="0"/>
                <a:ea typeface="Times New Roman" charset="0"/>
                <a:cs typeface="Times New Roman" charset="0"/>
              </a:rPr>
              <a:t>Degreffe</a:t>
            </a:r>
            <a:r>
              <a:rPr lang="fr-FR" sz="900" dirty="0">
                <a:latin typeface="Century Gothic" panose="020B0502020202020204" pitchFamily="34" charset="0"/>
                <a:ea typeface="Times New Roman" charset="0"/>
                <a:cs typeface="Times New Roman" charset="0"/>
              </a:rPr>
              <a:t> – Senior Manager – Tel 0102030405 – Mail : </a:t>
            </a:r>
            <a:r>
              <a:rPr lang="fr-FR" sz="900" dirty="0" err="1">
                <a:latin typeface="Century Gothic" panose="020B0502020202020204" pitchFamily="34" charset="0"/>
                <a:ea typeface="Times New Roman" charset="0"/>
                <a:cs typeface="Times New Roman" charset="0"/>
              </a:rPr>
              <a:t>A;degreffe@mail.com</a:t>
            </a:r>
            <a:endParaRPr lang="fr-FR" sz="900" dirty="0">
              <a:latin typeface="Century Gothic" panose="020B0502020202020204" pitchFamily="34" charset="0"/>
              <a:ea typeface="Times New Roman" charset="0"/>
              <a:cs typeface="Times New Roman" charset="0"/>
            </a:endParaRPr>
          </a:p>
        </p:txBody>
      </p:sp>
    </p:spTree>
    <p:extLst>
      <p:ext uri="{BB962C8B-B14F-4D97-AF65-F5344CB8AC3E}">
        <p14:creationId xmlns:p14="http://schemas.microsoft.com/office/powerpoint/2010/main" val="429233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63733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680</Words>
  <Application>Microsoft Macintosh PowerPoint</Application>
  <PresentationFormat>Format A4 (210 x 297 mm)</PresentationFormat>
  <Paragraphs>89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81</cp:revision>
  <dcterms:created xsi:type="dcterms:W3CDTF">2016-06-13T19:57:38Z</dcterms:created>
  <dcterms:modified xsi:type="dcterms:W3CDTF">2022-06-28T15:59:37Z</dcterms:modified>
</cp:coreProperties>
</file>