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9" r:id="rId3"/>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97AF"/>
    <a:srgbClr val="7FB2AF"/>
    <a:srgbClr val="5E996D"/>
    <a:srgbClr val="404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 autoAdjust="0"/>
    <p:restoredTop sz="94660"/>
  </p:normalViewPr>
  <p:slideViewPr>
    <p:cSldViewPr snapToGrid="0">
      <p:cViewPr varScale="1">
        <p:scale>
          <a:sx n="89" d="100"/>
          <a:sy n="89" d="100"/>
        </p:scale>
        <p:origin x="3920" y="16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D4A941-B9F2-45FC-A3BE-5067225D971F}" type="datetimeFigureOut">
              <a:rPr lang="en-GB" smtClean="0"/>
              <a:t>18/11/2020</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CE974-62BD-46B5-97A3-B2AD892EB766}" type="slidenum">
              <a:rPr lang="en-GB" smtClean="0"/>
              <a:t>‹N°›</a:t>
            </a:fld>
            <a:endParaRPr lang="en-GB"/>
          </a:p>
        </p:txBody>
      </p:sp>
    </p:spTree>
    <p:extLst>
      <p:ext uri="{BB962C8B-B14F-4D97-AF65-F5344CB8AC3E}">
        <p14:creationId xmlns:p14="http://schemas.microsoft.com/office/powerpoint/2010/main" val="2965065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3197322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2131473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390952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418270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81B2EA-72FB-4D17-8C82-4B53A14DEDA5}"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518297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81B2EA-72FB-4D17-8C82-4B53A14DEDA5}"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4220067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81B2EA-72FB-4D17-8C82-4B53A14DEDA5}" type="datetimeFigureOut">
              <a:rPr lang="en-GB" smtClean="0"/>
              <a:t>18/11/2020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2272215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81B2EA-72FB-4D17-8C82-4B53A14DEDA5}" type="datetimeFigureOut">
              <a:rPr lang="en-GB" smtClean="0"/>
              <a:t>18/11/2020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401503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1B2EA-72FB-4D17-8C82-4B53A14DEDA5}" type="datetimeFigureOut">
              <a:rPr lang="en-GB" smtClean="0"/>
              <a:t>18/11/2020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1820175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B81B2EA-72FB-4D17-8C82-4B53A14DEDA5}"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263848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B81B2EA-72FB-4D17-8C82-4B53A14DEDA5}"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1152553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B81B2EA-72FB-4D17-8C82-4B53A14DEDA5}" type="datetimeFigureOut">
              <a:rPr lang="en-GB" smtClean="0"/>
              <a:t>18/11/2020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1333937-BD36-4AFC-B7C9-792F981189B1}" type="slidenum">
              <a:rPr lang="en-GB" smtClean="0"/>
              <a:t>‹N°›</a:t>
            </a:fld>
            <a:endParaRPr lang="en-GB"/>
          </a:p>
        </p:txBody>
      </p:sp>
    </p:spTree>
    <p:extLst>
      <p:ext uri="{BB962C8B-B14F-4D97-AF65-F5344CB8AC3E}">
        <p14:creationId xmlns:p14="http://schemas.microsoft.com/office/powerpoint/2010/main" val="38848609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emf"/><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12" name="Rectangle 11"/>
          <p:cNvSpPr/>
          <p:nvPr/>
        </p:nvSpPr>
        <p:spPr>
          <a:xfrm>
            <a:off x="0" y="1539978"/>
            <a:ext cx="6858000" cy="83660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4" name="TextBox 3"/>
          <p:cNvSpPr txBox="1"/>
          <p:nvPr/>
        </p:nvSpPr>
        <p:spPr>
          <a:xfrm>
            <a:off x="2617076" y="522554"/>
            <a:ext cx="3838167" cy="538609"/>
          </a:xfrm>
          <a:prstGeom prst="rect">
            <a:avLst/>
          </a:prstGeom>
          <a:noFill/>
        </p:spPr>
        <p:txBody>
          <a:bodyPr wrap="none" rtlCol="0">
            <a:spAutoFit/>
          </a:bodyPr>
          <a:lstStyle/>
          <a:p>
            <a:r>
              <a:rPr lang="en-US" sz="2000" b="1" spc="600" dirty="0">
                <a:solidFill>
                  <a:schemeClr val="bg1"/>
                </a:solidFill>
                <a:latin typeface="Times New Roman" charset="0"/>
                <a:ea typeface="Times New Roman" charset="0"/>
                <a:cs typeface="Times New Roman" charset="0"/>
              </a:rPr>
              <a:t>JONATHAN LECOIN</a:t>
            </a:r>
          </a:p>
          <a:p>
            <a:r>
              <a:rPr lang="en-US" sz="900" i="1" spc="600" dirty="0">
                <a:solidFill>
                  <a:schemeClr val="bg1"/>
                </a:solidFill>
                <a:latin typeface="Times New Roman" charset="0"/>
                <a:ea typeface="Times New Roman" charset="0"/>
                <a:cs typeface="Times New Roman" charset="0"/>
              </a:rPr>
              <a:t>TRITRE DU SPOTE RECHERCHE</a:t>
            </a:r>
            <a:endParaRPr lang="en-GB" sz="700" i="1" spc="600" dirty="0">
              <a:solidFill>
                <a:schemeClr val="bg1"/>
              </a:solidFill>
              <a:latin typeface="Times New Roman" charset="0"/>
              <a:ea typeface="Times New Roman" charset="0"/>
              <a:cs typeface="Times New Roman" charset="0"/>
            </a:endParaRPr>
          </a:p>
        </p:txBody>
      </p:sp>
      <p:pic>
        <p:nvPicPr>
          <p:cNvPr id="5" name="Picture 4"/>
          <p:cNvPicPr>
            <a:picLocks noChangeAspect="1"/>
          </p:cNvPicPr>
          <p:nvPr/>
        </p:nvPicPr>
        <p:blipFill>
          <a:blip r:embed="rId3"/>
          <a:stretch>
            <a:fillRect/>
          </a:stretch>
        </p:blipFill>
        <p:spPr>
          <a:xfrm>
            <a:off x="2671608" y="1118182"/>
            <a:ext cx="191250" cy="180000"/>
          </a:xfrm>
          <a:prstGeom prst="rect">
            <a:avLst/>
          </a:prstGeom>
        </p:spPr>
      </p:pic>
      <p:pic>
        <p:nvPicPr>
          <p:cNvPr id="6" name="Picture 5"/>
          <p:cNvPicPr>
            <a:picLocks noChangeAspect="1"/>
          </p:cNvPicPr>
          <p:nvPr/>
        </p:nvPicPr>
        <p:blipFill>
          <a:blip r:embed="rId4"/>
          <a:stretch>
            <a:fillRect/>
          </a:stretch>
        </p:blipFill>
        <p:spPr>
          <a:xfrm>
            <a:off x="2674795" y="1337843"/>
            <a:ext cx="180000" cy="180000"/>
          </a:xfrm>
          <a:prstGeom prst="rect">
            <a:avLst/>
          </a:prstGeom>
        </p:spPr>
      </p:pic>
      <p:pic>
        <p:nvPicPr>
          <p:cNvPr id="7" name="Picture 6"/>
          <p:cNvPicPr>
            <a:picLocks noChangeAspect="1"/>
          </p:cNvPicPr>
          <p:nvPr/>
        </p:nvPicPr>
        <p:blipFill>
          <a:blip r:embed="rId5"/>
          <a:stretch>
            <a:fillRect/>
          </a:stretch>
        </p:blipFill>
        <p:spPr>
          <a:xfrm>
            <a:off x="4534235" y="1101893"/>
            <a:ext cx="180000" cy="180000"/>
          </a:xfrm>
          <a:prstGeom prst="rect">
            <a:avLst/>
          </a:prstGeom>
        </p:spPr>
      </p:pic>
      <p:sp>
        <p:nvSpPr>
          <p:cNvPr id="8" name="TextBox 7"/>
          <p:cNvSpPr txBox="1"/>
          <p:nvPr/>
        </p:nvSpPr>
        <p:spPr>
          <a:xfrm>
            <a:off x="2804711" y="1084583"/>
            <a:ext cx="1143262" cy="230832"/>
          </a:xfrm>
          <a:prstGeom prst="rect">
            <a:avLst/>
          </a:prstGeom>
          <a:noFill/>
        </p:spPr>
        <p:txBody>
          <a:bodyPr wrap="none" rtlCol="0">
            <a:spAutoFit/>
          </a:bodyPr>
          <a:lstStyle/>
          <a:p>
            <a:r>
              <a:rPr lang="en-GB" sz="900" dirty="0" err="1">
                <a:solidFill>
                  <a:schemeClr val="bg1"/>
                </a:solidFill>
                <a:latin typeface="Times New Roman" charset="0"/>
                <a:ea typeface="Times New Roman" charset="0"/>
                <a:cs typeface="Times New Roman" charset="0"/>
              </a:rPr>
              <a:t>twitter.com</a:t>
            </a:r>
            <a:r>
              <a:rPr lang="en-GB" sz="900" dirty="0">
                <a:solidFill>
                  <a:schemeClr val="bg1"/>
                </a:solidFill>
                <a:latin typeface="Times New Roman" charset="0"/>
                <a:ea typeface="Times New Roman" charset="0"/>
                <a:cs typeface="Times New Roman" charset="0"/>
              </a:rPr>
              <a:t>/</a:t>
            </a:r>
            <a:r>
              <a:rPr lang="en-GB" sz="900" dirty="0" err="1">
                <a:solidFill>
                  <a:schemeClr val="bg1"/>
                </a:solidFill>
                <a:latin typeface="Times New Roman" charset="0"/>
                <a:ea typeface="Times New Roman" charset="0"/>
                <a:cs typeface="Times New Roman" charset="0"/>
              </a:rPr>
              <a:t>jonathan</a:t>
            </a:r>
            <a:endParaRPr lang="en-GB" sz="900" dirty="0">
              <a:solidFill>
                <a:schemeClr val="bg1"/>
              </a:solidFill>
              <a:latin typeface="Times New Roman" charset="0"/>
              <a:ea typeface="Times New Roman" charset="0"/>
              <a:cs typeface="Times New Roman" charset="0"/>
            </a:endParaRPr>
          </a:p>
        </p:txBody>
      </p:sp>
      <p:sp>
        <p:nvSpPr>
          <p:cNvPr id="9" name="TextBox 8"/>
          <p:cNvSpPr txBox="1"/>
          <p:nvPr/>
        </p:nvSpPr>
        <p:spPr>
          <a:xfrm>
            <a:off x="2793490" y="1309146"/>
            <a:ext cx="1220206" cy="230832"/>
          </a:xfrm>
          <a:prstGeom prst="rect">
            <a:avLst/>
          </a:prstGeom>
          <a:noFill/>
        </p:spPr>
        <p:txBody>
          <a:bodyPr wrap="none" rtlCol="0">
            <a:spAutoFit/>
          </a:bodyPr>
          <a:lstStyle/>
          <a:p>
            <a:r>
              <a:rPr lang="en-GB" sz="900" dirty="0" err="1">
                <a:solidFill>
                  <a:schemeClr val="bg1"/>
                </a:solidFill>
                <a:latin typeface="Times New Roman" charset="0"/>
                <a:ea typeface="Times New Roman" charset="0"/>
                <a:cs typeface="Times New Roman" charset="0"/>
              </a:rPr>
              <a:t>linkedin.com</a:t>
            </a:r>
            <a:r>
              <a:rPr lang="en-GB" sz="900" dirty="0">
                <a:solidFill>
                  <a:schemeClr val="bg1"/>
                </a:solidFill>
                <a:latin typeface="Times New Roman" charset="0"/>
                <a:ea typeface="Times New Roman" charset="0"/>
                <a:cs typeface="Times New Roman" charset="0"/>
              </a:rPr>
              <a:t>/</a:t>
            </a:r>
            <a:r>
              <a:rPr lang="en-GB" sz="900" dirty="0" err="1">
                <a:solidFill>
                  <a:schemeClr val="bg1"/>
                </a:solidFill>
                <a:latin typeface="Times New Roman" charset="0"/>
                <a:ea typeface="Times New Roman" charset="0"/>
                <a:cs typeface="Times New Roman" charset="0"/>
              </a:rPr>
              <a:t>jonathan</a:t>
            </a:r>
            <a:endParaRPr lang="en-GB" sz="900" dirty="0">
              <a:solidFill>
                <a:schemeClr val="bg1"/>
              </a:solidFill>
              <a:latin typeface="Times New Roman" charset="0"/>
              <a:ea typeface="Times New Roman" charset="0"/>
              <a:cs typeface="Times New Roman" charset="0"/>
            </a:endParaRPr>
          </a:p>
        </p:txBody>
      </p:sp>
      <p:sp>
        <p:nvSpPr>
          <p:cNvPr id="10" name="TextBox 9"/>
          <p:cNvSpPr txBox="1"/>
          <p:nvPr/>
        </p:nvSpPr>
        <p:spPr>
          <a:xfrm>
            <a:off x="4652281" y="1086841"/>
            <a:ext cx="1265090" cy="230832"/>
          </a:xfrm>
          <a:prstGeom prst="rect">
            <a:avLst/>
          </a:prstGeom>
          <a:noFill/>
        </p:spPr>
        <p:txBody>
          <a:bodyPr wrap="none" rtlCol="0">
            <a:spAutoFit/>
          </a:bodyPr>
          <a:lstStyle/>
          <a:p>
            <a:r>
              <a:rPr lang="en-GB" sz="900" dirty="0" err="1">
                <a:solidFill>
                  <a:schemeClr val="bg1"/>
                </a:solidFill>
                <a:latin typeface="Times New Roman" charset="0"/>
                <a:ea typeface="Times New Roman" charset="0"/>
                <a:cs typeface="Times New Roman" charset="0"/>
              </a:rPr>
              <a:t>facebook.com</a:t>
            </a:r>
            <a:r>
              <a:rPr lang="en-GB" sz="900" dirty="0">
                <a:solidFill>
                  <a:schemeClr val="bg1"/>
                </a:solidFill>
                <a:latin typeface="Times New Roman" charset="0"/>
                <a:ea typeface="Times New Roman" charset="0"/>
                <a:cs typeface="Times New Roman" charset="0"/>
              </a:rPr>
              <a:t>/</a:t>
            </a:r>
            <a:r>
              <a:rPr lang="en-GB" sz="900" dirty="0" err="1">
                <a:solidFill>
                  <a:schemeClr val="bg1"/>
                </a:solidFill>
                <a:latin typeface="Times New Roman" charset="0"/>
                <a:ea typeface="Times New Roman" charset="0"/>
                <a:cs typeface="Times New Roman" charset="0"/>
              </a:rPr>
              <a:t>jonathan</a:t>
            </a:r>
            <a:endParaRPr lang="en-GB" sz="900" dirty="0">
              <a:solidFill>
                <a:schemeClr val="bg1"/>
              </a:solidFill>
              <a:latin typeface="Times New Roman" charset="0"/>
              <a:ea typeface="Times New Roman" charset="0"/>
              <a:cs typeface="Times New Roman" charset="0"/>
            </a:endParaRPr>
          </a:p>
        </p:txBody>
      </p:sp>
      <p:sp>
        <p:nvSpPr>
          <p:cNvPr id="11" name="TextBox 10"/>
          <p:cNvSpPr txBox="1"/>
          <p:nvPr/>
        </p:nvSpPr>
        <p:spPr>
          <a:xfrm>
            <a:off x="0" y="1802922"/>
            <a:ext cx="2401828" cy="246221"/>
          </a:xfrm>
          <a:prstGeom prst="rect">
            <a:avLst/>
          </a:prstGeom>
          <a:solidFill>
            <a:srgbClr val="7FB2AF"/>
          </a:solidFill>
        </p:spPr>
        <p:txBody>
          <a:bodyPr wrap="square" rtlCol="0">
            <a:spAutoFit/>
          </a:bodyPr>
          <a:lstStyle/>
          <a:p>
            <a:pPr algn="ctr"/>
            <a:r>
              <a:rPr lang="en-US" sz="1000" b="1" dirty="0">
                <a:solidFill>
                  <a:schemeClr val="bg1"/>
                </a:solidFill>
                <a:latin typeface="Times New Roman" charset="0"/>
                <a:ea typeface="Times New Roman" charset="0"/>
                <a:cs typeface="Times New Roman" charset="0"/>
              </a:rPr>
              <a:t>PERSONAL INFORMATION</a:t>
            </a:r>
            <a:endParaRPr lang="en-GB" sz="1000" b="1" dirty="0">
              <a:solidFill>
                <a:schemeClr val="bg1"/>
              </a:solidFill>
              <a:latin typeface="Times New Roman" charset="0"/>
              <a:ea typeface="Times New Roman" charset="0"/>
              <a:cs typeface="Times New Roman" charset="0"/>
            </a:endParaRPr>
          </a:p>
        </p:txBody>
      </p:sp>
      <p:sp>
        <p:nvSpPr>
          <p:cNvPr id="13" name="TextBox 12"/>
          <p:cNvSpPr txBox="1"/>
          <p:nvPr/>
        </p:nvSpPr>
        <p:spPr>
          <a:xfrm>
            <a:off x="146299" y="2027212"/>
            <a:ext cx="2001680" cy="1746632"/>
          </a:xfrm>
          <a:prstGeom prst="rect">
            <a:avLst/>
          </a:prstGeom>
          <a:noFill/>
        </p:spPr>
        <p:txBody>
          <a:bodyPr wrap="square" rtlCol="0">
            <a:spAutoFit/>
          </a:bodyPr>
          <a:lstStyle/>
          <a:p>
            <a:pPr>
              <a:spcBef>
                <a:spcPts val="300"/>
              </a:spcBef>
            </a:pPr>
            <a:r>
              <a:rPr lang="en-GB" sz="1000" b="1" dirty="0">
                <a:solidFill>
                  <a:schemeClr val="tx1">
                    <a:lumMod val="75000"/>
                    <a:lumOff val="25000"/>
                  </a:schemeClr>
                </a:solidFill>
                <a:latin typeface="Times New Roman" charset="0"/>
                <a:ea typeface="Times New Roman" charset="0"/>
                <a:cs typeface="Times New Roman" charset="0"/>
              </a:rPr>
              <a:t>ADDRESSE</a:t>
            </a:r>
          </a:p>
          <a:p>
            <a:r>
              <a:rPr lang="en-GB" sz="1000" dirty="0">
                <a:solidFill>
                  <a:schemeClr val="tx1">
                    <a:lumMod val="75000"/>
                    <a:lumOff val="25000"/>
                  </a:schemeClr>
                </a:solidFill>
                <a:latin typeface="Times New Roman" charset="0"/>
                <a:ea typeface="Times New Roman" charset="0"/>
                <a:cs typeface="Times New Roman" charset="0"/>
              </a:rPr>
              <a:t>17 Rue de la </a:t>
            </a:r>
            <a:r>
              <a:rPr lang="en-GB" sz="1000" dirty="0" err="1">
                <a:solidFill>
                  <a:schemeClr val="tx1">
                    <a:lumMod val="75000"/>
                    <a:lumOff val="25000"/>
                  </a:schemeClr>
                </a:solidFill>
                <a:latin typeface="Times New Roman" charset="0"/>
                <a:ea typeface="Times New Roman" charset="0"/>
                <a:cs typeface="Times New Roman" charset="0"/>
              </a:rPr>
              <a:t>Réussite</a:t>
            </a:r>
            <a:r>
              <a:rPr lang="en-GB" sz="1000" dirty="0">
                <a:solidFill>
                  <a:schemeClr val="tx1">
                    <a:lumMod val="75000"/>
                    <a:lumOff val="25000"/>
                  </a:schemeClr>
                </a:solidFill>
                <a:latin typeface="Times New Roman" charset="0"/>
                <a:ea typeface="Times New Roman" charset="0"/>
                <a:cs typeface="Times New Roman" charset="0"/>
              </a:rPr>
              <a:t> 75012 Paris</a:t>
            </a:r>
          </a:p>
          <a:p>
            <a:pPr>
              <a:spcBef>
                <a:spcPts val="300"/>
              </a:spcBef>
            </a:pPr>
            <a:r>
              <a:rPr lang="en-GB" sz="1000" b="1" dirty="0">
                <a:solidFill>
                  <a:schemeClr val="tx1">
                    <a:lumMod val="75000"/>
                    <a:lumOff val="25000"/>
                  </a:schemeClr>
                </a:solidFill>
                <a:latin typeface="Times New Roman" charset="0"/>
                <a:ea typeface="Times New Roman" charset="0"/>
                <a:cs typeface="Times New Roman" charset="0"/>
              </a:rPr>
              <a:t>PHONE</a:t>
            </a:r>
          </a:p>
          <a:p>
            <a:r>
              <a:rPr lang="en-GB" sz="1000" dirty="0">
                <a:solidFill>
                  <a:schemeClr val="tx1">
                    <a:lumMod val="75000"/>
                    <a:lumOff val="25000"/>
                  </a:schemeClr>
                </a:solidFill>
                <a:latin typeface="Times New Roman" charset="0"/>
                <a:ea typeface="Times New Roman" charset="0"/>
                <a:cs typeface="Times New Roman" charset="0"/>
              </a:rPr>
              <a:t>+33 6 01 02 03 04</a:t>
            </a:r>
          </a:p>
          <a:p>
            <a:pPr>
              <a:spcBef>
                <a:spcPts val="300"/>
              </a:spcBef>
            </a:pPr>
            <a:r>
              <a:rPr lang="en-GB" sz="1000" b="1" dirty="0">
                <a:solidFill>
                  <a:schemeClr val="tx1">
                    <a:lumMod val="75000"/>
                    <a:lumOff val="25000"/>
                  </a:schemeClr>
                </a:solidFill>
                <a:latin typeface="Times New Roman" charset="0"/>
                <a:ea typeface="Times New Roman" charset="0"/>
                <a:cs typeface="Times New Roman" charset="0"/>
              </a:rPr>
              <a:t>EMAIL</a:t>
            </a:r>
          </a:p>
          <a:p>
            <a:r>
              <a:rPr lang="en-GB" sz="1000" dirty="0">
                <a:solidFill>
                  <a:schemeClr val="tx1">
                    <a:lumMod val="75000"/>
                    <a:lumOff val="25000"/>
                  </a:schemeClr>
                </a:solidFill>
                <a:latin typeface="Times New Roman" charset="0"/>
                <a:ea typeface="Times New Roman" charset="0"/>
                <a:cs typeface="Times New Roman" charset="0"/>
              </a:rPr>
              <a:t>monemail@email.com</a:t>
            </a:r>
          </a:p>
          <a:p>
            <a:endParaRPr lang="en-GB" sz="1000" dirty="0">
              <a:solidFill>
                <a:schemeClr val="tx1">
                  <a:lumMod val="75000"/>
                  <a:lumOff val="25000"/>
                </a:schemeClr>
              </a:solidFill>
              <a:latin typeface="Times New Roman" charset="0"/>
              <a:ea typeface="Times New Roman" charset="0"/>
              <a:cs typeface="Times New Roman" charset="0"/>
            </a:endParaRPr>
          </a:p>
          <a:p>
            <a:pPr>
              <a:spcBef>
                <a:spcPts val="300"/>
              </a:spcBef>
            </a:pPr>
            <a:r>
              <a:rPr lang="en-GB" sz="1000" b="1" dirty="0">
                <a:solidFill>
                  <a:schemeClr val="tx1">
                    <a:lumMod val="75000"/>
                    <a:lumOff val="25000"/>
                  </a:schemeClr>
                </a:solidFill>
                <a:latin typeface="Times New Roman" charset="0"/>
                <a:ea typeface="Times New Roman" charset="0"/>
                <a:cs typeface="Times New Roman" charset="0"/>
              </a:rPr>
              <a:t>STATUS</a:t>
            </a:r>
          </a:p>
          <a:p>
            <a:r>
              <a:rPr lang="en-GB" sz="1000" dirty="0">
                <a:solidFill>
                  <a:schemeClr val="tx1">
                    <a:lumMod val="75000"/>
                    <a:lumOff val="25000"/>
                  </a:schemeClr>
                </a:solidFill>
                <a:latin typeface="Times New Roman" charset="0"/>
                <a:ea typeface="Times New Roman" charset="0"/>
                <a:cs typeface="Times New Roman" charset="0"/>
              </a:rPr>
              <a:t>Single</a:t>
            </a:r>
          </a:p>
          <a:p>
            <a:r>
              <a:rPr lang="en-GB" sz="1000" dirty="0">
                <a:solidFill>
                  <a:schemeClr val="tx1">
                    <a:lumMod val="75000"/>
                    <a:lumOff val="25000"/>
                  </a:schemeClr>
                </a:solidFill>
                <a:latin typeface="Times New Roman" charset="0"/>
                <a:ea typeface="Times New Roman" charset="0"/>
                <a:cs typeface="Times New Roman" charset="0"/>
              </a:rPr>
              <a:t>DOM – </a:t>
            </a:r>
            <a:r>
              <a:rPr lang="en-GB" sz="1000" dirty="0" err="1">
                <a:solidFill>
                  <a:schemeClr val="tx1">
                    <a:lumMod val="75000"/>
                    <a:lumOff val="25000"/>
                  </a:schemeClr>
                </a:solidFill>
                <a:latin typeface="Times New Roman" charset="0"/>
                <a:ea typeface="Times New Roman" charset="0"/>
                <a:cs typeface="Times New Roman" charset="0"/>
              </a:rPr>
              <a:t>Permis</a:t>
            </a:r>
            <a:r>
              <a:rPr lang="en-GB" sz="1000" dirty="0">
                <a:solidFill>
                  <a:schemeClr val="tx1">
                    <a:lumMod val="75000"/>
                    <a:lumOff val="25000"/>
                  </a:schemeClr>
                </a:solidFill>
                <a:latin typeface="Times New Roman" charset="0"/>
                <a:ea typeface="Times New Roman" charset="0"/>
                <a:cs typeface="Times New Roman" charset="0"/>
              </a:rPr>
              <a:t> de </a:t>
            </a:r>
            <a:r>
              <a:rPr lang="en-GB" sz="1000" dirty="0" err="1">
                <a:solidFill>
                  <a:schemeClr val="tx1">
                    <a:lumMod val="75000"/>
                    <a:lumOff val="25000"/>
                  </a:schemeClr>
                </a:solidFill>
                <a:latin typeface="Times New Roman" charset="0"/>
                <a:ea typeface="Times New Roman" charset="0"/>
                <a:cs typeface="Times New Roman" charset="0"/>
              </a:rPr>
              <a:t>conduire</a:t>
            </a:r>
            <a:endParaRPr lang="en-GB" sz="1000" dirty="0">
              <a:solidFill>
                <a:schemeClr val="tx1">
                  <a:lumMod val="75000"/>
                  <a:lumOff val="25000"/>
                </a:schemeClr>
              </a:solidFill>
              <a:latin typeface="Times New Roman" charset="0"/>
              <a:ea typeface="Times New Roman" charset="0"/>
              <a:cs typeface="Times New Roman" charset="0"/>
            </a:endParaRPr>
          </a:p>
        </p:txBody>
      </p:sp>
      <p:sp>
        <p:nvSpPr>
          <p:cNvPr id="14" name="TextBox 13"/>
          <p:cNvSpPr txBox="1"/>
          <p:nvPr/>
        </p:nvSpPr>
        <p:spPr>
          <a:xfrm>
            <a:off x="0" y="4325026"/>
            <a:ext cx="2401827" cy="246221"/>
          </a:xfrm>
          <a:prstGeom prst="rect">
            <a:avLst/>
          </a:prstGeom>
          <a:solidFill>
            <a:srgbClr val="7FB2AF"/>
          </a:solidFill>
        </p:spPr>
        <p:txBody>
          <a:bodyPr wrap="square" rtlCol="0">
            <a:spAutoFit/>
          </a:bodyPr>
          <a:lstStyle/>
          <a:p>
            <a:pPr algn="ctr"/>
            <a:r>
              <a:rPr lang="en-US" sz="1000" b="1" dirty="0">
                <a:solidFill>
                  <a:schemeClr val="bg1"/>
                </a:solidFill>
                <a:latin typeface="Times New Roman" charset="0"/>
                <a:ea typeface="Times New Roman" charset="0"/>
                <a:cs typeface="Times New Roman" charset="0"/>
              </a:rPr>
              <a:t>FORMATION</a:t>
            </a:r>
            <a:endParaRPr lang="en-GB" sz="1000" b="1" dirty="0">
              <a:solidFill>
                <a:schemeClr val="bg1"/>
              </a:solidFill>
              <a:latin typeface="Times New Roman" charset="0"/>
              <a:ea typeface="Times New Roman" charset="0"/>
              <a:cs typeface="Times New Roman" charset="0"/>
            </a:endParaRPr>
          </a:p>
        </p:txBody>
      </p:sp>
      <p:sp>
        <p:nvSpPr>
          <p:cNvPr id="15" name="TextBox 14"/>
          <p:cNvSpPr txBox="1"/>
          <p:nvPr/>
        </p:nvSpPr>
        <p:spPr>
          <a:xfrm>
            <a:off x="154583" y="4599057"/>
            <a:ext cx="1993396" cy="1631216"/>
          </a:xfrm>
          <a:prstGeom prst="rect">
            <a:avLst/>
          </a:prstGeom>
          <a:noFill/>
        </p:spPr>
        <p:txBody>
          <a:bodyPr wrap="square" rtlCol="0">
            <a:spAutoFit/>
          </a:bodyPr>
          <a:lstStyle/>
          <a:p>
            <a:r>
              <a:rPr lang="en-GB" sz="1000" b="1" dirty="0">
                <a:solidFill>
                  <a:schemeClr val="tx1">
                    <a:lumMod val="75000"/>
                    <a:lumOff val="25000"/>
                  </a:schemeClr>
                </a:solidFill>
                <a:latin typeface="Times New Roman" charset="0"/>
                <a:ea typeface="Times New Roman" charset="0"/>
                <a:cs typeface="Times New Roman" charset="0"/>
              </a:rPr>
              <a:t>2016 – NOM DE </a:t>
            </a:r>
            <a:r>
              <a:rPr lang="en-GB" sz="1000" b="1" dirty="0" err="1">
                <a:solidFill>
                  <a:schemeClr val="tx1">
                    <a:lumMod val="75000"/>
                    <a:lumOff val="25000"/>
                  </a:schemeClr>
                </a:solidFill>
                <a:latin typeface="Times New Roman" charset="0"/>
                <a:ea typeface="Times New Roman" charset="0"/>
                <a:cs typeface="Times New Roman" charset="0"/>
              </a:rPr>
              <a:t>l’ECOLE</a:t>
            </a:r>
            <a:endParaRPr lang="en-GB" sz="1000" b="1" dirty="0">
              <a:solidFill>
                <a:schemeClr val="tx1">
                  <a:lumMod val="75000"/>
                  <a:lumOff val="25000"/>
                </a:schemeClr>
              </a:solidFill>
              <a:latin typeface="Times New Roman" charset="0"/>
              <a:ea typeface="Times New Roman" charset="0"/>
              <a:cs typeface="Times New Roman" charset="0"/>
            </a:endParaRPr>
          </a:p>
          <a:p>
            <a:r>
              <a:rPr lang="en-GB" sz="1000" dirty="0" err="1">
                <a:solidFill>
                  <a:schemeClr val="tx1">
                    <a:lumMod val="75000"/>
                    <a:lumOff val="25000"/>
                  </a:schemeClr>
                </a:solidFill>
                <a:latin typeface="Times New Roman" charset="0"/>
                <a:ea typeface="Times New Roman" charset="0"/>
                <a:cs typeface="Times New Roman" charset="0"/>
              </a:rPr>
              <a:t>Décrivez</a:t>
            </a:r>
            <a:r>
              <a:rPr lang="en-GB" sz="1000" dirty="0">
                <a:solidFill>
                  <a:schemeClr val="tx1">
                    <a:lumMod val="75000"/>
                    <a:lumOff val="25000"/>
                  </a:schemeClr>
                </a:solidFill>
                <a:latin typeface="Times New Roman" charset="0"/>
                <a:ea typeface="Times New Roman" charset="0"/>
                <a:cs typeface="Times New Roman" charset="0"/>
              </a:rPr>
              <a:t> </a:t>
            </a:r>
            <a:r>
              <a:rPr lang="en-GB" sz="1000" dirty="0" err="1">
                <a:solidFill>
                  <a:schemeClr val="tx1">
                    <a:lumMod val="75000"/>
                    <a:lumOff val="25000"/>
                  </a:schemeClr>
                </a:solidFill>
                <a:latin typeface="Times New Roman" charset="0"/>
                <a:ea typeface="Times New Roman" charset="0"/>
                <a:cs typeface="Times New Roman" charset="0"/>
              </a:rPr>
              <a:t>en</a:t>
            </a:r>
            <a:r>
              <a:rPr lang="en-GB" sz="1000" dirty="0">
                <a:solidFill>
                  <a:schemeClr val="tx1">
                    <a:lumMod val="75000"/>
                    <a:lumOff val="25000"/>
                  </a:schemeClr>
                </a:solidFill>
                <a:latin typeface="Times New Roman" charset="0"/>
                <a:ea typeface="Times New Roman" charset="0"/>
                <a:cs typeface="Times New Roman" charset="0"/>
              </a:rPr>
              <a:t> </a:t>
            </a:r>
            <a:r>
              <a:rPr lang="en-GB" sz="1000" dirty="0" err="1">
                <a:solidFill>
                  <a:schemeClr val="tx1">
                    <a:lumMod val="75000"/>
                    <a:lumOff val="25000"/>
                  </a:schemeClr>
                </a:solidFill>
                <a:latin typeface="Times New Roman" charset="0"/>
                <a:ea typeface="Times New Roman" charset="0"/>
                <a:cs typeface="Times New Roman" charset="0"/>
              </a:rPr>
              <a:t>une</a:t>
            </a:r>
            <a:r>
              <a:rPr lang="en-GB" sz="1000" dirty="0">
                <a:solidFill>
                  <a:schemeClr val="tx1">
                    <a:lumMod val="75000"/>
                    <a:lumOff val="25000"/>
                  </a:schemeClr>
                </a:solidFill>
                <a:latin typeface="Times New Roman" charset="0"/>
                <a:ea typeface="Times New Roman" charset="0"/>
                <a:cs typeface="Times New Roman" charset="0"/>
              </a:rPr>
              <a:t> </a:t>
            </a:r>
            <a:r>
              <a:rPr lang="en-GB" sz="1000" dirty="0" err="1">
                <a:solidFill>
                  <a:schemeClr val="tx1">
                    <a:lumMod val="75000"/>
                    <a:lumOff val="25000"/>
                  </a:schemeClr>
                </a:solidFill>
                <a:latin typeface="Times New Roman" charset="0"/>
                <a:ea typeface="Times New Roman" charset="0"/>
                <a:cs typeface="Times New Roman" charset="0"/>
              </a:rPr>
              <a:t>ligne</a:t>
            </a:r>
            <a:r>
              <a:rPr lang="en-GB" sz="1000" dirty="0">
                <a:solidFill>
                  <a:schemeClr val="tx1">
                    <a:lumMod val="75000"/>
                    <a:lumOff val="25000"/>
                  </a:schemeClr>
                </a:solidFill>
                <a:latin typeface="Times New Roman" charset="0"/>
                <a:ea typeface="Times New Roman" charset="0"/>
                <a:cs typeface="Times New Roman" charset="0"/>
              </a:rPr>
              <a:t> les </a:t>
            </a:r>
            <a:r>
              <a:rPr lang="en-GB" sz="1000" dirty="0" err="1">
                <a:solidFill>
                  <a:schemeClr val="tx1">
                    <a:lumMod val="75000"/>
                    <a:lumOff val="25000"/>
                  </a:schemeClr>
                </a:solidFill>
                <a:latin typeface="Times New Roman" charset="0"/>
                <a:ea typeface="Times New Roman" charset="0"/>
                <a:cs typeface="Times New Roman" charset="0"/>
              </a:rPr>
              <a:t>objectifs</a:t>
            </a:r>
            <a:r>
              <a:rPr lang="en-GB" sz="1000" dirty="0">
                <a:solidFill>
                  <a:schemeClr val="tx1">
                    <a:lumMod val="75000"/>
                    <a:lumOff val="25000"/>
                  </a:schemeClr>
                </a:solidFill>
                <a:latin typeface="Times New Roman" charset="0"/>
                <a:ea typeface="Times New Roman" charset="0"/>
                <a:cs typeface="Times New Roman" charset="0"/>
              </a:rPr>
              <a:t> et les </a:t>
            </a:r>
            <a:r>
              <a:rPr lang="en-GB" sz="1000" dirty="0" err="1">
                <a:solidFill>
                  <a:schemeClr val="tx1">
                    <a:lumMod val="75000"/>
                    <a:lumOff val="25000"/>
                  </a:schemeClr>
                </a:solidFill>
                <a:latin typeface="Times New Roman" charset="0"/>
                <a:ea typeface="Times New Roman" charset="0"/>
                <a:cs typeface="Times New Roman" charset="0"/>
              </a:rPr>
              <a:t>spécialités</a:t>
            </a:r>
            <a:endParaRPr lang="en-GB" sz="1000" dirty="0">
              <a:solidFill>
                <a:schemeClr val="tx1">
                  <a:lumMod val="75000"/>
                  <a:lumOff val="25000"/>
                </a:schemeClr>
              </a:solidFill>
              <a:latin typeface="Times New Roman" charset="0"/>
              <a:ea typeface="Times New Roman" charset="0"/>
              <a:cs typeface="Times New Roman" charset="0"/>
            </a:endParaRPr>
          </a:p>
          <a:p>
            <a:endParaRPr lang="en-GB" sz="1000" b="1" dirty="0">
              <a:solidFill>
                <a:schemeClr val="tx1">
                  <a:lumMod val="75000"/>
                  <a:lumOff val="25000"/>
                </a:schemeClr>
              </a:solidFill>
              <a:latin typeface="Times New Roman" charset="0"/>
              <a:ea typeface="Times New Roman" charset="0"/>
              <a:cs typeface="Times New Roman" charset="0"/>
            </a:endParaRPr>
          </a:p>
          <a:p>
            <a:r>
              <a:rPr lang="en-GB" sz="1000" b="1" dirty="0">
                <a:solidFill>
                  <a:schemeClr val="tx1">
                    <a:lumMod val="75000"/>
                    <a:lumOff val="25000"/>
                  </a:schemeClr>
                </a:solidFill>
                <a:latin typeface="Times New Roman" charset="0"/>
                <a:ea typeface="Times New Roman" charset="0"/>
                <a:cs typeface="Times New Roman" charset="0"/>
              </a:rPr>
              <a:t>2016 – NOM DE </a:t>
            </a:r>
            <a:r>
              <a:rPr lang="en-GB" sz="1000" b="1" dirty="0" err="1">
                <a:solidFill>
                  <a:schemeClr val="tx1">
                    <a:lumMod val="75000"/>
                    <a:lumOff val="25000"/>
                  </a:schemeClr>
                </a:solidFill>
                <a:latin typeface="Times New Roman" charset="0"/>
                <a:ea typeface="Times New Roman" charset="0"/>
                <a:cs typeface="Times New Roman" charset="0"/>
              </a:rPr>
              <a:t>l’ECOLE</a:t>
            </a:r>
            <a:endParaRPr lang="en-GB" sz="1000" b="1" dirty="0">
              <a:solidFill>
                <a:schemeClr val="tx1">
                  <a:lumMod val="75000"/>
                  <a:lumOff val="25000"/>
                </a:schemeClr>
              </a:solidFill>
              <a:latin typeface="Times New Roman" charset="0"/>
              <a:ea typeface="Times New Roman" charset="0"/>
              <a:cs typeface="Times New Roman" charset="0"/>
            </a:endParaRPr>
          </a:p>
          <a:p>
            <a:r>
              <a:rPr lang="en-GB" sz="1000" dirty="0" err="1">
                <a:solidFill>
                  <a:schemeClr val="tx1">
                    <a:lumMod val="75000"/>
                    <a:lumOff val="25000"/>
                  </a:schemeClr>
                </a:solidFill>
                <a:latin typeface="Times New Roman" charset="0"/>
                <a:ea typeface="Times New Roman" charset="0"/>
                <a:cs typeface="Times New Roman" charset="0"/>
              </a:rPr>
              <a:t>Décrivez</a:t>
            </a:r>
            <a:r>
              <a:rPr lang="en-GB" sz="1000" dirty="0">
                <a:solidFill>
                  <a:schemeClr val="tx1">
                    <a:lumMod val="75000"/>
                    <a:lumOff val="25000"/>
                  </a:schemeClr>
                </a:solidFill>
                <a:latin typeface="Times New Roman" charset="0"/>
                <a:ea typeface="Times New Roman" charset="0"/>
                <a:cs typeface="Times New Roman" charset="0"/>
              </a:rPr>
              <a:t> </a:t>
            </a:r>
            <a:r>
              <a:rPr lang="en-GB" sz="1000" dirty="0" err="1">
                <a:solidFill>
                  <a:schemeClr val="tx1">
                    <a:lumMod val="75000"/>
                    <a:lumOff val="25000"/>
                  </a:schemeClr>
                </a:solidFill>
                <a:latin typeface="Times New Roman" charset="0"/>
                <a:ea typeface="Times New Roman" charset="0"/>
                <a:cs typeface="Times New Roman" charset="0"/>
              </a:rPr>
              <a:t>en</a:t>
            </a:r>
            <a:r>
              <a:rPr lang="en-GB" sz="1000" dirty="0">
                <a:solidFill>
                  <a:schemeClr val="tx1">
                    <a:lumMod val="75000"/>
                    <a:lumOff val="25000"/>
                  </a:schemeClr>
                </a:solidFill>
                <a:latin typeface="Times New Roman" charset="0"/>
                <a:ea typeface="Times New Roman" charset="0"/>
                <a:cs typeface="Times New Roman" charset="0"/>
              </a:rPr>
              <a:t> </a:t>
            </a:r>
            <a:r>
              <a:rPr lang="en-GB" sz="1000" dirty="0" err="1">
                <a:solidFill>
                  <a:schemeClr val="tx1">
                    <a:lumMod val="75000"/>
                    <a:lumOff val="25000"/>
                  </a:schemeClr>
                </a:solidFill>
                <a:latin typeface="Times New Roman" charset="0"/>
                <a:ea typeface="Times New Roman" charset="0"/>
                <a:cs typeface="Times New Roman" charset="0"/>
              </a:rPr>
              <a:t>une</a:t>
            </a:r>
            <a:r>
              <a:rPr lang="en-GB" sz="1000" dirty="0">
                <a:solidFill>
                  <a:schemeClr val="tx1">
                    <a:lumMod val="75000"/>
                    <a:lumOff val="25000"/>
                  </a:schemeClr>
                </a:solidFill>
                <a:latin typeface="Times New Roman" charset="0"/>
                <a:ea typeface="Times New Roman" charset="0"/>
                <a:cs typeface="Times New Roman" charset="0"/>
              </a:rPr>
              <a:t> </a:t>
            </a:r>
            <a:r>
              <a:rPr lang="en-GB" sz="1000" dirty="0" err="1">
                <a:solidFill>
                  <a:schemeClr val="tx1">
                    <a:lumMod val="75000"/>
                    <a:lumOff val="25000"/>
                  </a:schemeClr>
                </a:solidFill>
                <a:latin typeface="Times New Roman" charset="0"/>
                <a:ea typeface="Times New Roman" charset="0"/>
                <a:cs typeface="Times New Roman" charset="0"/>
              </a:rPr>
              <a:t>ligne</a:t>
            </a:r>
            <a:r>
              <a:rPr lang="en-GB" sz="1000" dirty="0">
                <a:solidFill>
                  <a:schemeClr val="tx1">
                    <a:lumMod val="75000"/>
                    <a:lumOff val="25000"/>
                  </a:schemeClr>
                </a:solidFill>
                <a:latin typeface="Times New Roman" charset="0"/>
                <a:ea typeface="Times New Roman" charset="0"/>
                <a:cs typeface="Times New Roman" charset="0"/>
              </a:rPr>
              <a:t> les </a:t>
            </a:r>
            <a:r>
              <a:rPr lang="en-GB" sz="1000" dirty="0" err="1">
                <a:solidFill>
                  <a:schemeClr val="tx1">
                    <a:lumMod val="75000"/>
                    <a:lumOff val="25000"/>
                  </a:schemeClr>
                </a:solidFill>
                <a:latin typeface="Times New Roman" charset="0"/>
                <a:ea typeface="Times New Roman" charset="0"/>
                <a:cs typeface="Times New Roman" charset="0"/>
              </a:rPr>
              <a:t>objectifs</a:t>
            </a:r>
            <a:r>
              <a:rPr lang="en-GB" sz="1000" dirty="0">
                <a:solidFill>
                  <a:schemeClr val="tx1">
                    <a:lumMod val="75000"/>
                    <a:lumOff val="25000"/>
                  </a:schemeClr>
                </a:solidFill>
                <a:latin typeface="Times New Roman" charset="0"/>
                <a:ea typeface="Times New Roman" charset="0"/>
                <a:cs typeface="Times New Roman" charset="0"/>
              </a:rPr>
              <a:t> et les </a:t>
            </a:r>
            <a:r>
              <a:rPr lang="en-GB" sz="1000" dirty="0" err="1">
                <a:solidFill>
                  <a:schemeClr val="tx1">
                    <a:lumMod val="75000"/>
                    <a:lumOff val="25000"/>
                  </a:schemeClr>
                </a:solidFill>
                <a:latin typeface="Times New Roman" charset="0"/>
                <a:ea typeface="Times New Roman" charset="0"/>
                <a:cs typeface="Times New Roman" charset="0"/>
              </a:rPr>
              <a:t>spécialités</a:t>
            </a:r>
            <a:r>
              <a:rPr lang="en-GB" sz="1000" dirty="0">
                <a:solidFill>
                  <a:schemeClr val="tx1">
                    <a:lumMod val="75000"/>
                    <a:lumOff val="25000"/>
                  </a:schemeClr>
                </a:solidFill>
                <a:latin typeface="Times New Roman" charset="0"/>
                <a:ea typeface="Times New Roman" charset="0"/>
                <a:cs typeface="Times New Roman" charset="0"/>
              </a:rPr>
              <a:t> </a:t>
            </a:r>
          </a:p>
          <a:p>
            <a:endParaRPr lang="en-GB" sz="1000" b="1" dirty="0">
              <a:solidFill>
                <a:schemeClr val="tx1">
                  <a:lumMod val="75000"/>
                  <a:lumOff val="25000"/>
                </a:schemeClr>
              </a:solidFill>
              <a:latin typeface="Times New Roman" charset="0"/>
              <a:ea typeface="Times New Roman" charset="0"/>
              <a:cs typeface="Times New Roman" charset="0"/>
            </a:endParaRPr>
          </a:p>
          <a:p>
            <a:r>
              <a:rPr lang="en-GB" sz="1000" b="1" dirty="0">
                <a:solidFill>
                  <a:schemeClr val="tx1">
                    <a:lumMod val="75000"/>
                    <a:lumOff val="25000"/>
                  </a:schemeClr>
                </a:solidFill>
                <a:latin typeface="Times New Roman" charset="0"/>
                <a:ea typeface="Times New Roman" charset="0"/>
                <a:cs typeface="Times New Roman" charset="0"/>
              </a:rPr>
              <a:t>2016 – NOM DE </a:t>
            </a:r>
            <a:r>
              <a:rPr lang="en-GB" sz="1000" b="1" dirty="0" err="1">
                <a:solidFill>
                  <a:schemeClr val="tx1">
                    <a:lumMod val="75000"/>
                    <a:lumOff val="25000"/>
                  </a:schemeClr>
                </a:solidFill>
                <a:latin typeface="Times New Roman" charset="0"/>
                <a:ea typeface="Times New Roman" charset="0"/>
                <a:cs typeface="Times New Roman" charset="0"/>
              </a:rPr>
              <a:t>l’ECOLE</a:t>
            </a:r>
            <a:endParaRPr lang="en-GB" sz="1000" b="1" dirty="0">
              <a:solidFill>
                <a:schemeClr val="tx1">
                  <a:lumMod val="75000"/>
                  <a:lumOff val="25000"/>
                </a:schemeClr>
              </a:solidFill>
              <a:latin typeface="Times New Roman" charset="0"/>
              <a:ea typeface="Times New Roman" charset="0"/>
              <a:cs typeface="Times New Roman" charset="0"/>
            </a:endParaRPr>
          </a:p>
          <a:p>
            <a:endParaRPr lang="en-GB" sz="1000" b="1" dirty="0">
              <a:solidFill>
                <a:schemeClr val="tx1">
                  <a:lumMod val="75000"/>
                  <a:lumOff val="25000"/>
                </a:schemeClr>
              </a:solidFill>
              <a:latin typeface="Times New Roman" charset="0"/>
              <a:ea typeface="Times New Roman" charset="0"/>
              <a:cs typeface="Times New Roman" charset="0"/>
            </a:endParaRPr>
          </a:p>
        </p:txBody>
      </p:sp>
      <p:sp>
        <p:nvSpPr>
          <p:cNvPr id="17" name="TextBox 16"/>
          <p:cNvSpPr txBox="1"/>
          <p:nvPr/>
        </p:nvSpPr>
        <p:spPr>
          <a:xfrm>
            <a:off x="1" y="6194082"/>
            <a:ext cx="2401826" cy="246221"/>
          </a:xfrm>
          <a:prstGeom prst="rect">
            <a:avLst/>
          </a:prstGeom>
          <a:solidFill>
            <a:srgbClr val="7FB2AF"/>
          </a:solidFill>
        </p:spPr>
        <p:txBody>
          <a:bodyPr wrap="square" rtlCol="0">
            <a:spAutoFit/>
          </a:bodyPr>
          <a:lstStyle/>
          <a:p>
            <a:pPr algn="ctr"/>
            <a:r>
              <a:rPr lang="en-US" sz="1000" b="1" dirty="0">
                <a:solidFill>
                  <a:schemeClr val="bg1"/>
                </a:solidFill>
                <a:latin typeface="Times New Roman" charset="0"/>
                <a:ea typeface="Times New Roman" charset="0"/>
                <a:cs typeface="Times New Roman" charset="0"/>
              </a:rPr>
              <a:t>COMPETENCES</a:t>
            </a:r>
            <a:endParaRPr lang="en-GB" sz="1000" b="1" dirty="0">
              <a:solidFill>
                <a:schemeClr val="bg1"/>
              </a:solidFill>
              <a:latin typeface="Times New Roman" charset="0"/>
              <a:ea typeface="Times New Roman" charset="0"/>
              <a:cs typeface="Times New Roman" charset="0"/>
            </a:endParaRPr>
          </a:p>
        </p:txBody>
      </p:sp>
      <p:sp>
        <p:nvSpPr>
          <p:cNvPr id="18" name="TextBox 17"/>
          <p:cNvSpPr txBox="1"/>
          <p:nvPr/>
        </p:nvSpPr>
        <p:spPr>
          <a:xfrm>
            <a:off x="0" y="8536240"/>
            <a:ext cx="2401827" cy="246221"/>
          </a:xfrm>
          <a:prstGeom prst="rect">
            <a:avLst/>
          </a:prstGeom>
          <a:solidFill>
            <a:srgbClr val="7FB2AF"/>
          </a:solidFill>
        </p:spPr>
        <p:txBody>
          <a:bodyPr wrap="square" rtlCol="0">
            <a:spAutoFit/>
          </a:bodyPr>
          <a:lstStyle/>
          <a:p>
            <a:pPr algn="ctr"/>
            <a:r>
              <a:rPr lang="en-US" sz="1000" b="1" dirty="0">
                <a:solidFill>
                  <a:schemeClr val="bg1"/>
                </a:solidFill>
                <a:latin typeface="Times New Roman" charset="0"/>
                <a:ea typeface="Times New Roman" charset="0"/>
                <a:cs typeface="Times New Roman" charset="0"/>
              </a:rPr>
              <a:t>LANGUES</a:t>
            </a:r>
            <a:endParaRPr lang="en-GB" sz="1000" b="1" dirty="0">
              <a:solidFill>
                <a:schemeClr val="bg1"/>
              </a:solidFill>
              <a:latin typeface="Times New Roman" charset="0"/>
              <a:ea typeface="Times New Roman" charset="0"/>
              <a:cs typeface="Times New Roman" charset="0"/>
            </a:endParaRPr>
          </a:p>
        </p:txBody>
      </p:sp>
      <p:sp>
        <p:nvSpPr>
          <p:cNvPr id="19" name="TextBox 18"/>
          <p:cNvSpPr txBox="1"/>
          <p:nvPr/>
        </p:nvSpPr>
        <p:spPr>
          <a:xfrm>
            <a:off x="150098" y="6434396"/>
            <a:ext cx="1993396" cy="2067233"/>
          </a:xfrm>
          <a:prstGeom prst="rect">
            <a:avLst/>
          </a:prstGeom>
          <a:noFill/>
        </p:spPr>
        <p:txBody>
          <a:bodyPr wrap="square" rtlCol="0">
            <a:spAutoFit/>
          </a:bodyPr>
          <a:lstStyle/>
          <a:p>
            <a:r>
              <a:rPr lang="sv-SE" sz="1000" b="1" dirty="0">
                <a:solidFill>
                  <a:schemeClr val="tx1">
                    <a:lumMod val="75000"/>
                    <a:lumOff val="25000"/>
                  </a:schemeClr>
                </a:solidFill>
                <a:latin typeface="Times New Roman" charset="0"/>
                <a:ea typeface="Times New Roman" charset="0"/>
                <a:cs typeface="Times New Roman" charset="0"/>
              </a:rPr>
              <a:t>Personelles</a:t>
            </a:r>
          </a:p>
          <a:p>
            <a:r>
              <a:rPr lang="sv-SE" sz="1000" dirty="0" err="1">
                <a:solidFill>
                  <a:schemeClr val="tx1">
                    <a:lumMod val="75000"/>
                    <a:lumOff val="25000"/>
                  </a:schemeClr>
                </a:solidFill>
                <a:latin typeface="Times New Roman" charset="0"/>
                <a:ea typeface="Times New Roman" charset="0"/>
                <a:cs typeface="Times New Roman" charset="0"/>
              </a:rPr>
              <a:t>Sérieux</a:t>
            </a:r>
            <a:endParaRPr lang="sv-SE" sz="1000" dirty="0">
              <a:solidFill>
                <a:schemeClr val="tx1">
                  <a:lumMod val="75000"/>
                  <a:lumOff val="25000"/>
                </a:schemeClr>
              </a:solidFill>
              <a:latin typeface="Times New Roman" charset="0"/>
              <a:ea typeface="Times New Roman" charset="0"/>
              <a:cs typeface="Times New Roman" charset="0"/>
            </a:endParaRPr>
          </a:p>
          <a:p>
            <a:r>
              <a:rPr lang="sv-SE" sz="1000" dirty="0" err="1">
                <a:solidFill>
                  <a:schemeClr val="tx1">
                    <a:lumMod val="75000"/>
                    <a:lumOff val="25000"/>
                  </a:schemeClr>
                </a:solidFill>
                <a:latin typeface="Times New Roman" charset="0"/>
                <a:ea typeface="Times New Roman" charset="0"/>
                <a:cs typeface="Times New Roman" charset="0"/>
              </a:rPr>
              <a:t>Motivé</a:t>
            </a:r>
            <a:endParaRPr lang="sv-SE" sz="1000" dirty="0">
              <a:solidFill>
                <a:schemeClr val="tx1">
                  <a:lumMod val="75000"/>
                  <a:lumOff val="25000"/>
                </a:schemeClr>
              </a:solidFill>
              <a:latin typeface="Times New Roman" charset="0"/>
              <a:ea typeface="Times New Roman" charset="0"/>
              <a:cs typeface="Times New Roman" charset="0"/>
            </a:endParaRPr>
          </a:p>
          <a:p>
            <a:r>
              <a:rPr lang="sv-SE" sz="1000" dirty="0" err="1">
                <a:solidFill>
                  <a:schemeClr val="tx1">
                    <a:lumMod val="75000"/>
                    <a:lumOff val="25000"/>
                  </a:schemeClr>
                </a:solidFill>
                <a:latin typeface="Times New Roman" charset="0"/>
                <a:ea typeface="Times New Roman" charset="0"/>
                <a:cs typeface="Times New Roman" charset="0"/>
              </a:rPr>
              <a:t>Leader</a:t>
            </a:r>
            <a:endParaRPr lang="sv-SE" sz="1000" dirty="0">
              <a:solidFill>
                <a:schemeClr val="tx1">
                  <a:lumMod val="75000"/>
                  <a:lumOff val="25000"/>
                </a:schemeClr>
              </a:solidFill>
              <a:latin typeface="Times New Roman" charset="0"/>
              <a:ea typeface="Times New Roman" charset="0"/>
              <a:cs typeface="Times New Roman" charset="0"/>
            </a:endParaRPr>
          </a:p>
          <a:p>
            <a:r>
              <a:rPr lang="sv-SE" sz="1000" dirty="0" err="1">
                <a:solidFill>
                  <a:schemeClr val="tx1">
                    <a:lumMod val="75000"/>
                    <a:lumOff val="25000"/>
                  </a:schemeClr>
                </a:solidFill>
                <a:latin typeface="Times New Roman" charset="0"/>
                <a:ea typeface="Times New Roman" charset="0"/>
                <a:cs typeface="Times New Roman" charset="0"/>
              </a:rPr>
              <a:t>Créatif</a:t>
            </a:r>
            <a:endParaRPr lang="sv-SE" sz="1000" dirty="0">
              <a:solidFill>
                <a:schemeClr val="tx1">
                  <a:lumMod val="75000"/>
                  <a:lumOff val="25000"/>
                </a:schemeClr>
              </a:solidFill>
              <a:latin typeface="Times New Roman" charset="0"/>
              <a:ea typeface="Times New Roman" charset="0"/>
              <a:cs typeface="Times New Roman" charset="0"/>
            </a:endParaRPr>
          </a:p>
          <a:p>
            <a:r>
              <a:rPr lang="sv-SE" sz="1000" dirty="0" err="1">
                <a:solidFill>
                  <a:schemeClr val="tx1">
                    <a:lumMod val="75000"/>
                    <a:lumOff val="25000"/>
                  </a:schemeClr>
                </a:solidFill>
                <a:latin typeface="Times New Roman" charset="0"/>
                <a:ea typeface="Times New Roman" charset="0"/>
                <a:cs typeface="Times New Roman" charset="0"/>
              </a:rPr>
              <a:t>Fonceur</a:t>
            </a:r>
            <a:endParaRPr lang="sv-SE" sz="1000" dirty="0">
              <a:solidFill>
                <a:schemeClr val="tx1">
                  <a:lumMod val="75000"/>
                  <a:lumOff val="25000"/>
                </a:schemeClr>
              </a:solidFill>
              <a:latin typeface="Times New Roman" charset="0"/>
              <a:ea typeface="Times New Roman" charset="0"/>
              <a:cs typeface="Times New Roman" charset="0"/>
            </a:endParaRPr>
          </a:p>
          <a:p>
            <a:pPr>
              <a:spcBef>
                <a:spcPts val="1000"/>
              </a:spcBef>
            </a:pPr>
            <a:r>
              <a:rPr lang="sv-SE" sz="1000" b="1" dirty="0">
                <a:solidFill>
                  <a:schemeClr val="tx1">
                    <a:lumMod val="75000"/>
                    <a:lumOff val="25000"/>
                  </a:schemeClr>
                </a:solidFill>
                <a:latin typeface="Times New Roman" charset="0"/>
                <a:ea typeface="Times New Roman" charset="0"/>
                <a:cs typeface="Times New Roman" charset="0"/>
              </a:rPr>
              <a:t>Professionelles</a:t>
            </a:r>
          </a:p>
          <a:p>
            <a:r>
              <a:rPr lang="sv-SE" sz="1000" dirty="0">
                <a:solidFill>
                  <a:schemeClr val="tx1">
                    <a:lumMod val="75000"/>
                    <a:lumOff val="25000"/>
                  </a:schemeClr>
                </a:solidFill>
                <a:latin typeface="Times New Roman" charset="0"/>
                <a:ea typeface="Times New Roman" charset="0"/>
                <a:cs typeface="Times New Roman" charset="0"/>
              </a:rPr>
              <a:t>Word</a:t>
            </a:r>
          </a:p>
          <a:p>
            <a:r>
              <a:rPr lang="sv-SE" sz="1000" dirty="0">
                <a:solidFill>
                  <a:schemeClr val="tx1">
                    <a:lumMod val="75000"/>
                    <a:lumOff val="25000"/>
                  </a:schemeClr>
                </a:solidFill>
                <a:latin typeface="Times New Roman" charset="0"/>
                <a:ea typeface="Times New Roman" charset="0"/>
                <a:cs typeface="Times New Roman" charset="0"/>
              </a:rPr>
              <a:t>Excel</a:t>
            </a:r>
          </a:p>
          <a:p>
            <a:r>
              <a:rPr lang="sv-SE" sz="1000" dirty="0">
                <a:solidFill>
                  <a:schemeClr val="tx1">
                    <a:lumMod val="75000"/>
                    <a:lumOff val="25000"/>
                  </a:schemeClr>
                </a:solidFill>
                <a:latin typeface="Times New Roman" charset="0"/>
                <a:ea typeface="Times New Roman" charset="0"/>
                <a:cs typeface="Times New Roman" charset="0"/>
              </a:rPr>
              <a:t>Commercial</a:t>
            </a:r>
          </a:p>
          <a:p>
            <a:r>
              <a:rPr lang="sv-SE" sz="1000" dirty="0" err="1">
                <a:solidFill>
                  <a:schemeClr val="tx1">
                    <a:lumMod val="75000"/>
                    <a:lumOff val="25000"/>
                  </a:schemeClr>
                </a:solidFill>
                <a:latin typeface="Times New Roman" charset="0"/>
                <a:ea typeface="Times New Roman" charset="0"/>
                <a:cs typeface="Times New Roman" charset="0"/>
              </a:rPr>
              <a:t>Comptabilité</a:t>
            </a:r>
            <a:endParaRPr lang="sv-SE" sz="1000" dirty="0">
              <a:solidFill>
                <a:schemeClr val="tx1">
                  <a:lumMod val="75000"/>
                  <a:lumOff val="25000"/>
                </a:schemeClr>
              </a:solidFill>
              <a:latin typeface="Times New Roman" charset="0"/>
              <a:ea typeface="Times New Roman" charset="0"/>
              <a:cs typeface="Times New Roman" charset="0"/>
            </a:endParaRPr>
          </a:p>
          <a:p>
            <a:r>
              <a:rPr lang="sv-SE" sz="1000" dirty="0">
                <a:solidFill>
                  <a:schemeClr val="tx1">
                    <a:lumMod val="75000"/>
                    <a:lumOff val="25000"/>
                  </a:schemeClr>
                </a:solidFill>
                <a:latin typeface="Times New Roman" charset="0"/>
                <a:ea typeface="Times New Roman" charset="0"/>
                <a:cs typeface="Times New Roman" charset="0"/>
              </a:rPr>
              <a:t>Management</a:t>
            </a:r>
          </a:p>
        </p:txBody>
      </p:sp>
      <p:sp>
        <p:nvSpPr>
          <p:cNvPr id="20" name="TextBox 19"/>
          <p:cNvSpPr txBox="1"/>
          <p:nvPr/>
        </p:nvSpPr>
        <p:spPr>
          <a:xfrm>
            <a:off x="137212" y="8866468"/>
            <a:ext cx="1993396" cy="900246"/>
          </a:xfrm>
          <a:prstGeom prst="rect">
            <a:avLst/>
          </a:prstGeom>
          <a:noFill/>
        </p:spPr>
        <p:txBody>
          <a:bodyPr wrap="square" rtlCol="0">
            <a:spAutoFit/>
          </a:bodyPr>
          <a:lstStyle/>
          <a:p>
            <a:pPr>
              <a:spcBef>
                <a:spcPts val="500"/>
              </a:spcBef>
            </a:pPr>
            <a:r>
              <a:rPr lang="sv-SE" sz="1000" b="1" dirty="0">
                <a:solidFill>
                  <a:schemeClr val="tx1">
                    <a:lumMod val="75000"/>
                    <a:lumOff val="25000"/>
                  </a:schemeClr>
                </a:solidFill>
                <a:latin typeface="Times New Roman" charset="0"/>
                <a:ea typeface="Times New Roman" charset="0"/>
                <a:cs typeface="Times New Roman" charset="0"/>
              </a:rPr>
              <a:t>Anglais</a:t>
            </a:r>
          </a:p>
          <a:p>
            <a:pPr>
              <a:spcBef>
                <a:spcPts val="500"/>
              </a:spcBef>
            </a:pPr>
            <a:r>
              <a:rPr lang="sv-SE" sz="1000" b="1" dirty="0" err="1">
                <a:solidFill>
                  <a:schemeClr val="tx1">
                    <a:lumMod val="75000"/>
                    <a:lumOff val="25000"/>
                  </a:schemeClr>
                </a:solidFill>
                <a:latin typeface="Times New Roman" charset="0"/>
                <a:ea typeface="Times New Roman" charset="0"/>
                <a:cs typeface="Times New Roman" charset="0"/>
              </a:rPr>
              <a:t>Espagnol</a:t>
            </a:r>
            <a:endParaRPr lang="sv-SE" sz="1000" b="1" dirty="0">
              <a:solidFill>
                <a:schemeClr val="tx1">
                  <a:lumMod val="75000"/>
                  <a:lumOff val="25000"/>
                </a:schemeClr>
              </a:solidFill>
              <a:latin typeface="Times New Roman" charset="0"/>
              <a:ea typeface="Times New Roman" charset="0"/>
              <a:cs typeface="Times New Roman" charset="0"/>
            </a:endParaRPr>
          </a:p>
          <a:p>
            <a:pPr>
              <a:spcBef>
                <a:spcPts val="500"/>
              </a:spcBef>
            </a:pPr>
            <a:r>
              <a:rPr lang="sv-SE" sz="1000" b="1" dirty="0">
                <a:solidFill>
                  <a:schemeClr val="tx1">
                    <a:lumMod val="75000"/>
                    <a:lumOff val="25000"/>
                  </a:schemeClr>
                </a:solidFill>
                <a:latin typeface="Times New Roman" charset="0"/>
                <a:ea typeface="Times New Roman" charset="0"/>
                <a:cs typeface="Times New Roman" charset="0"/>
              </a:rPr>
              <a:t>Italien</a:t>
            </a:r>
          </a:p>
          <a:p>
            <a:pPr>
              <a:spcBef>
                <a:spcPts val="500"/>
              </a:spcBef>
            </a:pPr>
            <a:r>
              <a:rPr lang="sv-SE" sz="1000" b="1" dirty="0" err="1">
                <a:solidFill>
                  <a:schemeClr val="tx1">
                    <a:lumMod val="75000"/>
                    <a:lumOff val="25000"/>
                  </a:schemeClr>
                </a:solidFill>
                <a:latin typeface="Times New Roman" charset="0"/>
                <a:ea typeface="Times New Roman" charset="0"/>
                <a:cs typeface="Times New Roman" charset="0"/>
              </a:rPr>
              <a:t>Allemand</a:t>
            </a:r>
            <a:endParaRPr lang="sv-SE" sz="1000" b="1" dirty="0">
              <a:solidFill>
                <a:schemeClr val="tx1">
                  <a:lumMod val="75000"/>
                  <a:lumOff val="25000"/>
                </a:schemeClr>
              </a:solidFill>
              <a:latin typeface="Times New Roman" charset="0"/>
              <a:ea typeface="Times New Roman" charset="0"/>
              <a:cs typeface="Times New Roman" charset="0"/>
            </a:endParaRPr>
          </a:p>
        </p:txBody>
      </p:sp>
      <p:sp>
        <p:nvSpPr>
          <p:cNvPr id="38" name="TextBox 37"/>
          <p:cNvSpPr txBox="1"/>
          <p:nvPr/>
        </p:nvSpPr>
        <p:spPr>
          <a:xfrm>
            <a:off x="2422783" y="1802921"/>
            <a:ext cx="4435217" cy="246221"/>
          </a:xfrm>
          <a:prstGeom prst="rect">
            <a:avLst/>
          </a:prstGeom>
          <a:solidFill>
            <a:srgbClr val="4597AF"/>
          </a:solidFill>
        </p:spPr>
        <p:txBody>
          <a:bodyPr wrap="square" rtlCol="0">
            <a:spAutoFit/>
          </a:bodyPr>
          <a:lstStyle/>
          <a:p>
            <a:pPr algn="ctr"/>
            <a:r>
              <a:rPr lang="en-US" sz="1000" b="1" dirty="0">
                <a:solidFill>
                  <a:schemeClr val="bg1"/>
                </a:solidFill>
                <a:latin typeface="Times New Roman" charset="0"/>
                <a:ea typeface="Times New Roman" charset="0"/>
                <a:cs typeface="Times New Roman" charset="0"/>
              </a:rPr>
              <a:t>INFOS PERSONNELLES</a:t>
            </a:r>
            <a:endParaRPr lang="en-GB" sz="1000" b="1" dirty="0">
              <a:solidFill>
                <a:schemeClr val="bg1"/>
              </a:solidFill>
              <a:latin typeface="Times New Roman" charset="0"/>
              <a:ea typeface="Times New Roman" charset="0"/>
              <a:cs typeface="Times New Roman" charset="0"/>
            </a:endParaRPr>
          </a:p>
        </p:txBody>
      </p:sp>
      <p:sp>
        <p:nvSpPr>
          <p:cNvPr id="39" name="TextBox 38"/>
          <p:cNvSpPr txBox="1"/>
          <p:nvPr/>
        </p:nvSpPr>
        <p:spPr>
          <a:xfrm>
            <a:off x="2676632" y="2027675"/>
            <a:ext cx="3906564" cy="2092881"/>
          </a:xfrm>
          <a:prstGeom prst="rect">
            <a:avLst/>
          </a:prstGeom>
          <a:noFill/>
        </p:spPr>
        <p:txBody>
          <a:bodyPr wrap="square" rtlCol="0">
            <a:spAutoFit/>
          </a:bodyPr>
          <a:lstStyle/>
          <a:p>
            <a:pPr defTabSz="685800">
              <a:defRPr/>
            </a:pPr>
            <a:r>
              <a:rPr lang="fr-FR" sz="1000" dirty="0">
                <a:solidFill>
                  <a:schemeClr val="tx1">
                    <a:lumMod val="75000"/>
                    <a:lumOff val="25000"/>
                  </a:schemeClr>
                </a:solidFill>
                <a:latin typeface="Times New Roman" charset="0"/>
                <a:ea typeface="Times New Roman" charset="0"/>
                <a:cs typeface="Times New Roman" charset="0"/>
              </a:rPr>
              <a:t>Décrivez en quelques lignes vos compétences clés pour le poste et vos objectifs de carrière. Vous pouvez les mettre en forme à l’aide de puces ou les laisser sous forme de texte plein. </a:t>
            </a:r>
          </a:p>
          <a:p>
            <a:pPr defTabSz="685800">
              <a:defRPr/>
            </a:pPr>
            <a:endParaRPr lang="fr-FR" sz="1000" dirty="0">
              <a:solidFill>
                <a:schemeClr val="tx1">
                  <a:lumMod val="75000"/>
                  <a:lumOff val="25000"/>
                </a:schemeClr>
              </a:solidFill>
              <a:latin typeface="Times New Roman" charset="0"/>
              <a:ea typeface="Times New Roman" charset="0"/>
              <a:cs typeface="Times New Roman" charset="0"/>
            </a:endParaRPr>
          </a:p>
          <a:p>
            <a:pPr defTabSz="685800">
              <a:defRPr/>
            </a:pPr>
            <a:r>
              <a:rPr lang="fr-FR" sz="1000" dirty="0" err="1">
                <a:solidFill>
                  <a:schemeClr val="tx1">
                    <a:lumMod val="75000"/>
                    <a:lumOff val="25000"/>
                  </a:schemeClr>
                </a:solidFill>
                <a:latin typeface="Times New Roman" charset="0"/>
                <a:ea typeface="Times New Roman" charset="0"/>
                <a:cs typeface="Times New Roman" charset="0"/>
              </a:rPr>
              <a:t>Lorem</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ipsum</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dolor</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sit</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amet</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consectetur</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adipiscing</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elit</a:t>
            </a:r>
            <a:r>
              <a:rPr lang="fr-FR" sz="1000" dirty="0">
                <a:solidFill>
                  <a:schemeClr val="tx1">
                    <a:lumMod val="75000"/>
                    <a:lumOff val="25000"/>
                  </a:schemeClr>
                </a:solidFill>
                <a:latin typeface="Times New Roman" charset="0"/>
                <a:ea typeface="Times New Roman" charset="0"/>
                <a:cs typeface="Times New Roman" charset="0"/>
              </a:rPr>
              <a:t>. Nam id </a:t>
            </a:r>
            <a:r>
              <a:rPr lang="fr-FR" sz="1000" dirty="0" err="1">
                <a:solidFill>
                  <a:schemeClr val="tx1">
                    <a:lumMod val="75000"/>
                    <a:lumOff val="25000"/>
                  </a:schemeClr>
                </a:solidFill>
                <a:latin typeface="Times New Roman" charset="0"/>
                <a:ea typeface="Times New Roman" charset="0"/>
                <a:cs typeface="Times New Roman" charset="0"/>
              </a:rPr>
              <a:t>mauris</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convallis</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imperdiet</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justo</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fermentum</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porttitor</a:t>
            </a:r>
            <a:r>
              <a:rPr lang="fr-FR" sz="1000" dirty="0">
                <a:solidFill>
                  <a:schemeClr val="tx1">
                    <a:lumMod val="75000"/>
                    <a:lumOff val="25000"/>
                  </a:schemeClr>
                </a:solidFill>
                <a:latin typeface="Times New Roman" charset="0"/>
                <a:ea typeface="Times New Roman" charset="0"/>
                <a:cs typeface="Times New Roman" charset="0"/>
              </a:rPr>
              <a:t> mi. Sed nec </a:t>
            </a:r>
            <a:r>
              <a:rPr lang="fr-FR" sz="1000" dirty="0" err="1">
                <a:solidFill>
                  <a:schemeClr val="tx1">
                    <a:lumMod val="75000"/>
                    <a:lumOff val="25000"/>
                  </a:schemeClr>
                </a:solidFill>
                <a:latin typeface="Times New Roman" charset="0"/>
                <a:ea typeface="Times New Roman" charset="0"/>
                <a:cs typeface="Times New Roman" charset="0"/>
              </a:rPr>
              <a:t>purus</a:t>
            </a:r>
            <a:r>
              <a:rPr lang="fr-FR" sz="1000" dirty="0">
                <a:solidFill>
                  <a:schemeClr val="tx1">
                    <a:lumMod val="75000"/>
                    <a:lumOff val="25000"/>
                  </a:schemeClr>
                </a:solidFill>
                <a:latin typeface="Times New Roman" charset="0"/>
                <a:ea typeface="Times New Roman" charset="0"/>
                <a:cs typeface="Times New Roman" charset="0"/>
              </a:rPr>
              <a:t> nec libero </a:t>
            </a:r>
            <a:r>
              <a:rPr lang="fr-FR" sz="1000" dirty="0" err="1">
                <a:solidFill>
                  <a:schemeClr val="tx1">
                    <a:lumMod val="75000"/>
                    <a:lumOff val="25000"/>
                  </a:schemeClr>
                </a:solidFill>
                <a:latin typeface="Times New Roman" charset="0"/>
                <a:ea typeface="Times New Roman" charset="0"/>
                <a:cs typeface="Times New Roman" charset="0"/>
              </a:rPr>
              <a:t>tincidunt</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aliquam</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Pellentesque</a:t>
            </a:r>
            <a:r>
              <a:rPr lang="fr-FR" sz="1000" dirty="0">
                <a:solidFill>
                  <a:schemeClr val="tx1">
                    <a:lumMod val="75000"/>
                    <a:lumOff val="25000"/>
                  </a:schemeClr>
                </a:solidFill>
                <a:latin typeface="Times New Roman" charset="0"/>
                <a:ea typeface="Times New Roman" charset="0"/>
                <a:cs typeface="Times New Roman" charset="0"/>
              </a:rPr>
              <a:t> habitant </a:t>
            </a:r>
            <a:r>
              <a:rPr lang="fr-FR" sz="1000" dirty="0" err="1">
                <a:solidFill>
                  <a:schemeClr val="tx1">
                    <a:lumMod val="75000"/>
                    <a:lumOff val="25000"/>
                  </a:schemeClr>
                </a:solidFill>
                <a:latin typeface="Times New Roman" charset="0"/>
                <a:ea typeface="Times New Roman" charset="0"/>
                <a:cs typeface="Times New Roman" charset="0"/>
              </a:rPr>
              <a:t>morbi</a:t>
            </a:r>
            <a:r>
              <a:rPr lang="fr-FR" sz="1000" dirty="0">
                <a:solidFill>
                  <a:schemeClr val="tx1">
                    <a:lumMod val="75000"/>
                    <a:lumOff val="25000"/>
                  </a:schemeClr>
                </a:solidFill>
                <a:latin typeface="Times New Roman" charset="0"/>
                <a:ea typeface="Times New Roman" charset="0"/>
                <a:cs typeface="Times New Roman" charset="0"/>
              </a:rPr>
              <a:t> tristique </a:t>
            </a:r>
            <a:r>
              <a:rPr lang="fr-FR" sz="1000" dirty="0" err="1">
                <a:solidFill>
                  <a:schemeClr val="tx1">
                    <a:lumMod val="75000"/>
                    <a:lumOff val="25000"/>
                  </a:schemeClr>
                </a:solidFill>
                <a:latin typeface="Times New Roman" charset="0"/>
                <a:ea typeface="Times New Roman" charset="0"/>
                <a:cs typeface="Times New Roman" charset="0"/>
              </a:rPr>
              <a:t>senectus</a:t>
            </a:r>
            <a:r>
              <a:rPr lang="fr-FR" sz="1000" dirty="0">
                <a:solidFill>
                  <a:schemeClr val="tx1">
                    <a:lumMod val="75000"/>
                    <a:lumOff val="25000"/>
                  </a:schemeClr>
                </a:solidFill>
                <a:latin typeface="Times New Roman" charset="0"/>
                <a:ea typeface="Times New Roman" charset="0"/>
                <a:cs typeface="Times New Roman" charset="0"/>
              </a:rPr>
              <a:t> et </a:t>
            </a:r>
            <a:r>
              <a:rPr lang="fr-FR" sz="1000" dirty="0" err="1">
                <a:solidFill>
                  <a:schemeClr val="tx1">
                    <a:lumMod val="75000"/>
                    <a:lumOff val="25000"/>
                  </a:schemeClr>
                </a:solidFill>
                <a:latin typeface="Times New Roman" charset="0"/>
                <a:ea typeface="Times New Roman" charset="0"/>
                <a:cs typeface="Times New Roman" charset="0"/>
              </a:rPr>
              <a:t>netus</a:t>
            </a:r>
            <a:r>
              <a:rPr lang="fr-FR" sz="1000" dirty="0">
                <a:solidFill>
                  <a:schemeClr val="tx1">
                    <a:lumMod val="75000"/>
                    <a:lumOff val="25000"/>
                  </a:schemeClr>
                </a:solidFill>
                <a:latin typeface="Times New Roman" charset="0"/>
                <a:ea typeface="Times New Roman" charset="0"/>
                <a:cs typeface="Times New Roman" charset="0"/>
              </a:rPr>
              <a:t> et </a:t>
            </a:r>
            <a:r>
              <a:rPr lang="fr-FR" sz="1000" dirty="0" err="1">
                <a:solidFill>
                  <a:schemeClr val="tx1">
                    <a:lumMod val="75000"/>
                    <a:lumOff val="25000"/>
                  </a:schemeClr>
                </a:solidFill>
                <a:latin typeface="Times New Roman" charset="0"/>
                <a:ea typeface="Times New Roman" charset="0"/>
                <a:cs typeface="Times New Roman" charset="0"/>
              </a:rPr>
              <a:t>malesuada</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fames</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ac</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turpis</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egestas</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Nullam</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iaculis</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gravida</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enim</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placerat</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ullamcorper</a:t>
            </a:r>
            <a:r>
              <a:rPr lang="fr-FR" sz="1000" dirty="0">
                <a:solidFill>
                  <a:schemeClr val="tx1">
                    <a:lumMod val="75000"/>
                    <a:lumOff val="25000"/>
                  </a:schemeClr>
                </a:solidFill>
                <a:latin typeface="Times New Roman" charset="0"/>
                <a:ea typeface="Times New Roman" charset="0"/>
                <a:cs typeface="Times New Roman" charset="0"/>
              </a:rPr>
              <a:t>. </a:t>
            </a:r>
          </a:p>
          <a:p>
            <a:pPr defTabSz="685800">
              <a:defRPr/>
            </a:pPr>
            <a:endParaRPr lang="fr-FR" sz="1000" dirty="0">
              <a:solidFill>
                <a:schemeClr val="tx1">
                  <a:lumMod val="75000"/>
                  <a:lumOff val="25000"/>
                </a:schemeClr>
              </a:solidFill>
              <a:latin typeface="Times New Roman" charset="0"/>
              <a:ea typeface="Times New Roman" charset="0"/>
              <a:cs typeface="Times New Roman" charset="0"/>
            </a:endParaRPr>
          </a:p>
          <a:p>
            <a:pPr defTabSz="685800">
              <a:defRPr/>
            </a:pPr>
            <a:r>
              <a:rPr lang="fr-FR" sz="1000" dirty="0" err="1">
                <a:solidFill>
                  <a:schemeClr val="tx1">
                    <a:lumMod val="75000"/>
                    <a:lumOff val="25000"/>
                  </a:schemeClr>
                </a:solidFill>
                <a:latin typeface="Times New Roman" charset="0"/>
                <a:ea typeface="Times New Roman" charset="0"/>
                <a:cs typeface="Times New Roman" charset="0"/>
              </a:rPr>
              <a:t>Lorem</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ipsum</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dolor</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sit</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amet</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consectetur</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adipiscing</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elit</a:t>
            </a:r>
            <a:r>
              <a:rPr lang="fr-FR" sz="1000" dirty="0">
                <a:solidFill>
                  <a:schemeClr val="tx1">
                    <a:lumMod val="75000"/>
                    <a:lumOff val="25000"/>
                  </a:schemeClr>
                </a:solidFill>
                <a:latin typeface="Times New Roman" charset="0"/>
                <a:ea typeface="Times New Roman" charset="0"/>
                <a:cs typeface="Times New Roman" charset="0"/>
              </a:rPr>
              <a:t>. Nam id </a:t>
            </a:r>
            <a:r>
              <a:rPr lang="fr-FR" sz="1000" dirty="0" err="1">
                <a:solidFill>
                  <a:schemeClr val="tx1">
                    <a:lumMod val="75000"/>
                    <a:lumOff val="25000"/>
                  </a:schemeClr>
                </a:solidFill>
                <a:latin typeface="Times New Roman" charset="0"/>
                <a:ea typeface="Times New Roman" charset="0"/>
                <a:cs typeface="Times New Roman" charset="0"/>
              </a:rPr>
              <a:t>mauris</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convallis</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imperdiet</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justo</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fermentum</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porttitor</a:t>
            </a:r>
            <a:r>
              <a:rPr lang="fr-FR" sz="1000" dirty="0">
                <a:solidFill>
                  <a:schemeClr val="tx1">
                    <a:lumMod val="75000"/>
                    <a:lumOff val="25000"/>
                  </a:schemeClr>
                </a:solidFill>
                <a:latin typeface="Times New Roman" charset="0"/>
                <a:ea typeface="Times New Roman" charset="0"/>
                <a:cs typeface="Times New Roman" charset="0"/>
              </a:rPr>
              <a:t> mi. Sed nec </a:t>
            </a:r>
            <a:r>
              <a:rPr lang="fr-FR" sz="1000" dirty="0" err="1">
                <a:solidFill>
                  <a:schemeClr val="tx1">
                    <a:lumMod val="75000"/>
                    <a:lumOff val="25000"/>
                  </a:schemeClr>
                </a:solidFill>
                <a:latin typeface="Times New Roman" charset="0"/>
                <a:ea typeface="Times New Roman" charset="0"/>
                <a:cs typeface="Times New Roman" charset="0"/>
              </a:rPr>
              <a:t>purus</a:t>
            </a:r>
            <a:r>
              <a:rPr lang="fr-FR" sz="1000" dirty="0">
                <a:solidFill>
                  <a:schemeClr val="tx1">
                    <a:lumMod val="75000"/>
                    <a:lumOff val="25000"/>
                  </a:schemeClr>
                </a:solidFill>
                <a:latin typeface="Times New Roman" charset="0"/>
                <a:ea typeface="Times New Roman" charset="0"/>
                <a:cs typeface="Times New Roman" charset="0"/>
              </a:rPr>
              <a:t> nec libero </a:t>
            </a:r>
            <a:r>
              <a:rPr lang="fr-FR" sz="1000" dirty="0" err="1">
                <a:solidFill>
                  <a:schemeClr val="tx1">
                    <a:lumMod val="75000"/>
                    <a:lumOff val="25000"/>
                  </a:schemeClr>
                </a:solidFill>
                <a:latin typeface="Times New Roman" charset="0"/>
                <a:ea typeface="Times New Roman" charset="0"/>
                <a:cs typeface="Times New Roman" charset="0"/>
              </a:rPr>
              <a:t>tincidunt</a:t>
            </a:r>
            <a:r>
              <a:rPr lang="fr-FR" sz="1000" dirty="0">
                <a:solidFill>
                  <a:schemeClr val="tx1">
                    <a:lumMod val="75000"/>
                    <a:lumOff val="25000"/>
                  </a:schemeClr>
                </a:solidFill>
                <a:latin typeface="Times New Roman" charset="0"/>
                <a:ea typeface="Times New Roman" charset="0"/>
                <a:cs typeface="Times New Roman" charset="0"/>
              </a:rPr>
              <a:t> </a:t>
            </a:r>
            <a:r>
              <a:rPr lang="fr-FR" sz="1000" dirty="0" err="1">
                <a:solidFill>
                  <a:schemeClr val="tx1">
                    <a:lumMod val="75000"/>
                    <a:lumOff val="25000"/>
                  </a:schemeClr>
                </a:solidFill>
                <a:latin typeface="Times New Roman" charset="0"/>
                <a:ea typeface="Times New Roman" charset="0"/>
                <a:cs typeface="Times New Roman" charset="0"/>
              </a:rPr>
              <a:t>aliquam</a:t>
            </a:r>
            <a:r>
              <a:rPr lang="fr-FR" sz="1000" dirty="0">
                <a:solidFill>
                  <a:schemeClr val="tx1">
                    <a:lumMod val="75000"/>
                    <a:lumOff val="25000"/>
                  </a:schemeClr>
                </a:solidFill>
                <a:latin typeface="Times New Roman" charset="0"/>
                <a:ea typeface="Times New Roman" charset="0"/>
                <a:cs typeface="Times New Roman" charset="0"/>
              </a:rPr>
              <a:t>. </a:t>
            </a:r>
          </a:p>
        </p:txBody>
      </p:sp>
      <p:sp>
        <p:nvSpPr>
          <p:cNvPr id="40" name="TextBox 39"/>
          <p:cNvSpPr txBox="1"/>
          <p:nvPr/>
        </p:nvSpPr>
        <p:spPr>
          <a:xfrm>
            <a:off x="2422783" y="4325026"/>
            <a:ext cx="4435217" cy="246221"/>
          </a:xfrm>
          <a:prstGeom prst="rect">
            <a:avLst/>
          </a:prstGeom>
          <a:solidFill>
            <a:srgbClr val="4597AF"/>
          </a:solidFill>
        </p:spPr>
        <p:txBody>
          <a:bodyPr wrap="square" rtlCol="0">
            <a:spAutoFit/>
          </a:bodyPr>
          <a:lstStyle/>
          <a:p>
            <a:pPr algn="ctr"/>
            <a:r>
              <a:rPr lang="en-US" sz="1000" b="1" dirty="0">
                <a:solidFill>
                  <a:schemeClr val="bg1"/>
                </a:solidFill>
                <a:latin typeface="Times New Roman" charset="0"/>
                <a:ea typeface="Times New Roman" charset="0"/>
                <a:cs typeface="Times New Roman" charset="0"/>
              </a:rPr>
              <a:t>PROFESSIONAL EXPERIENCE</a:t>
            </a:r>
            <a:endParaRPr lang="en-GB" sz="1000" b="1" dirty="0">
              <a:solidFill>
                <a:schemeClr val="bg1"/>
              </a:solidFill>
              <a:latin typeface="Times New Roman" charset="0"/>
              <a:ea typeface="Times New Roman" charset="0"/>
              <a:cs typeface="Times New Roman" charset="0"/>
            </a:endParaRPr>
          </a:p>
        </p:txBody>
      </p:sp>
      <p:sp>
        <p:nvSpPr>
          <p:cNvPr id="41" name="TextBox 40"/>
          <p:cNvSpPr txBox="1"/>
          <p:nvPr/>
        </p:nvSpPr>
        <p:spPr>
          <a:xfrm>
            <a:off x="2676632" y="4554607"/>
            <a:ext cx="3906564" cy="4555093"/>
          </a:xfrm>
          <a:prstGeom prst="rect">
            <a:avLst/>
          </a:prstGeom>
          <a:noFill/>
        </p:spPr>
        <p:txBody>
          <a:bodyPr wrap="square" rtlCol="0">
            <a:spAutoFit/>
          </a:bodyPr>
          <a:lstStyle/>
          <a:p>
            <a:pPr algn="just"/>
            <a:r>
              <a:rPr lang="en-US" sz="1000" b="1" dirty="0">
                <a:solidFill>
                  <a:schemeClr val="tx1">
                    <a:lumMod val="75000"/>
                    <a:lumOff val="25000"/>
                  </a:schemeClr>
                </a:solidFill>
                <a:latin typeface="Times New Roman" charset="0"/>
                <a:ea typeface="Times New Roman" charset="0"/>
                <a:cs typeface="Times New Roman" charset="0"/>
              </a:rPr>
              <a:t>TITRE DU POSTE</a:t>
            </a:r>
          </a:p>
          <a:p>
            <a:pPr algn="just"/>
            <a:r>
              <a:rPr lang="en-US" sz="1000" b="1" dirty="0">
                <a:solidFill>
                  <a:schemeClr val="tx1">
                    <a:lumMod val="75000"/>
                    <a:lumOff val="25000"/>
                  </a:schemeClr>
                </a:solidFill>
                <a:latin typeface="Times New Roman" charset="0"/>
                <a:ea typeface="Times New Roman" charset="0"/>
                <a:cs typeface="Times New Roman" charset="0"/>
              </a:rPr>
              <a:t>2011 - 2012</a:t>
            </a:r>
          </a:p>
          <a:p>
            <a:pPr algn="just">
              <a:spcBef>
                <a:spcPts val="300"/>
              </a:spcBef>
            </a:pPr>
            <a:r>
              <a:rPr lang="fr-FR" sz="1000" dirty="0">
                <a:solidFill>
                  <a:schemeClr val="tx1">
                    <a:lumMod val="50000"/>
                    <a:lumOff val="50000"/>
                  </a:schemeClr>
                </a:solidFill>
                <a:latin typeface="Times New Roman" charset="0"/>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a:p>
            <a:pPr algn="just">
              <a:spcBef>
                <a:spcPts val="300"/>
              </a:spcBef>
            </a:pPr>
            <a:endParaRPr lang="fr-FR" sz="1000" dirty="0">
              <a:solidFill>
                <a:schemeClr val="tx1">
                  <a:lumMod val="50000"/>
                  <a:lumOff val="50000"/>
                </a:schemeClr>
              </a:solidFill>
              <a:latin typeface="Times New Roman" charset="0"/>
              <a:ea typeface="Times New Roman" charset="0"/>
              <a:cs typeface="Times New Roman" charset="0"/>
            </a:endParaRPr>
          </a:p>
          <a:p>
            <a:pPr algn="just"/>
            <a:r>
              <a:rPr lang="en-US" sz="1000" b="1" dirty="0">
                <a:solidFill>
                  <a:schemeClr val="tx1">
                    <a:lumMod val="75000"/>
                    <a:lumOff val="25000"/>
                  </a:schemeClr>
                </a:solidFill>
                <a:latin typeface="Times New Roman" charset="0"/>
                <a:ea typeface="Times New Roman" charset="0"/>
                <a:cs typeface="Times New Roman" charset="0"/>
              </a:rPr>
              <a:t>TITRE DU POSTE</a:t>
            </a:r>
          </a:p>
          <a:p>
            <a:pPr algn="just"/>
            <a:r>
              <a:rPr lang="en-US" sz="1000" b="1" dirty="0">
                <a:solidFill>
                  <a:schemeClr val="tx1">
                    <a:lumMod val="75000"/>
                    <a:lumOff val="25000"/>
                  </a:schemeClr>
                </a:solidFill>
                <a:latin typeface="Times New Roman" charset="0"/>
                <a:ea typeface="Times New Roman" charset="0"/>
                <a:cs typeface="Times New Roman" charset="0"/>
              </a:rPr>
              <a:t>2012 – 2013</a:t>
            </a:r>
          </a:p>
          <a:p>
            <a:pPr algn="just">
              <a:spcBef>
                <a:spcPts val="300"/>
              </a:spcBef>
            </a:pPr>
            <a:r>
              <a:rPr lang="fr-FR" sz="1000" dirty="0">
                <a:solidFill>
                  <a:schemeClr val="tx1">
                    <a:lumMod val="50000"/>
                    <a:lumOff val="50000"/>
                  </a:schemeClr>
                </a:solidFill>
                <a:latin typeface="Times New Roman" charset="0"/>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a:p>
            <a:pPr algn="just">
              <a:spcBef>
                <a:spcPts val="300"/>
              </a:spcBef>
            </a:pPr>
            <a:endParaRPr lang="fr-FR" sz="1000" dirty="0">
              <a:solidFill>
                <a:schemeClr val="tx1">
                  <a:lumMod val="50000"/>
                  <a:lumOff val="50000"/>
                </a:schemeClr>
              </a:solidFill>
              <a:latin typeface="Times New Roman" charset="0"/>
              <a:ea typeface="Times New Roman" charset="0"/>
              <a:cs typeface="Times New Roman" charset="0"/>
            </a:endParaRPr>
          </a:p>
          <a:p>
            <a:pPr algn="just"/>
            <a:r>
              <a:rPr lang="en-US" sz="1000" b="1" dirty="0">
                <a:solidFill>
                  <a:schemeClr val="tx1">
                    <a:lumMod val="75000"/>
                    <a:lumOff val="25000"/>
                  </a:schemeClr>
                </a:solidFill>
                <a:latin typeface="Times New Roman" charset="0"/>
                <a:ea typeface="Times New Roman" charset="0"/>
                <a:cs typeface="Times New Roman" charset="0"/>
              </a:rPr>
              <a:t>TITRE DU POSTE</a:t>
            </a:r>
          </a:p>
          <a:p>
            <a:pPr algn="just"/>
            <a:r>
              <a:rPr lang="en-US" sz="1000" b="1" dirty="0">
                <a:solidFill>
                  <a:schemeClr val="tx1">
                    <a:lumMod val="75000"/>
                    <a:lumOff val="25000"/>
                  </a:schemeClr>
                </a:solidFill>
                <a:latin typeface="Times New Roman" charset="0"/>
                <a:ea typeface="Times New Roman" charset="0"/>
                <a:cs typeface="Times New Roman" charset="0"/>
              </a:rPr>
              <a:t>2013 - 2015</a:t>
            </a:r>
          </a:p>
          <a:p>
            <a:pPr algn="just"/>
            <a:r>
              <a:rPr lang="fr-FR" sz="1000" dirty="0">
                <a:solidFill>
                  <a:schemeClr val="tx1">
                    <a:lumMod val="50000"/>
                    <a:lumOff val="50000"/>
                  </a:schemeClr>
                </a:solidFill>
                <a:latin typeface="Times New Roman" charset="0"/>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a:p>
            <a:pPr algn="just"/>
            <a:endParaRPr lang="fr-FR" sz="1000" dirty="0">
              <a:solidFill>
                <a:schemeClr val="tx1">
                  <a:lumMod val="50000"/>
                  <a:lumOff val="50000"/>
                </a:schemeClr>
              </a:solidFill>
              <a:latin typeface="Times New Roman" charset="0"/>
              <a:ea typeface="Times New Roman" charset="0"/>
              <a:cs typeface="Times New Roman" charset="0"/>
            </a:endParaRPr>
          </a:p>
          <a:p>
            <a:pPr algn="just"/>
            <a:r>
              <a:rPr lang="en-US" sz="1000" b="1" dirty="0">
                <a:solidFill>
                  <a:schemeClr val="tx1">
                    <a:lumMod val="75000"/>
                    <a:lumOff val="25000"/>
                  </a:schemeClr>
                </a:solidFill>
                <a:latin typeface="Times New Roman" charset="0"/>
                <a:ea typeface="Times New Roman" charset="0"/>
                <a:cs typeface="Times New Roman" charset="0"/>
              </a:rPr>
              <a:t>TITRE DU POSTE</a:t>
            </a:r>
          </a:p>
          <a:p>
            <a:pPr algn="just"/>
            <a:r>
              <a:rPr lang="en-US" sz="1000" b="1" dirty="0">
                <a:solidFill>
                  <a:schemeClr val="tx1">
                    <a:lumMod val="75000"/>
                    <a:lumOff val="25000"/>
                  </a:schemeClr>
                </a:solidFill>
                <a:latin typeface="Times New Roman" charset="0"/>
                <a:ea typeface="Times New Roman" charset="0"/>
                <a:cs typeface="Times New Roman" charset="0"/>
              </a:rPr>
              <a:t>2015 - PRESENT</a:t>
            </a:r>
          </a:p>
          <a:p>
            <a:pPr algn="just"/>
            <a:r>
              <a:rPr lang="fr-FR" sz="1000" dirty="0">
                <a:solidFill>
                  <a:schemeClr val="tx1">
                    <a:lumMod val="50000"/>
                    <a:lumOff val="50000"/>
                  </a:schemeClr>
                </a:solidFill>
                <a:latin typeface="Times New Roman" charset="0"/>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a:p>
            <a:pPr algn="just"/>
            <a:endParaRPr lang="en-US" sz="1000" dirty="0">
              <a:solidFill>
                <a:schemeClr val="tx1">
                  <a:lumMod val="75000"/>
                  <a:lumOff val="25000"/>
                </a:schemeClr>
              </a:solidFill>
              <a:latin typeface="Times New Roman" charset="0"/>
              <a:ea typeface="Times New Roman" charset="0"/>
              <a:cs typeface="Times New Roman" charset="0"/>
            </a:endParaRPr>
          </a:p>
        </p:txBody>
      </p:sp>
      <p:sp>
        <p:nvSpPr>
          <p:cNvPr id="24" name="Rectangle 23"/>
          <p:cNvSpPr/>
          <p:nvPr/>
        </p:nvSpPr>
        <p:spPr>
          <a:xfrm>
            <a:off x="1171860" y="6689550"/>
            <a:ext cx="971633" cy="66907"/>
          </a:xfrm>
          <a:prstGeom prst="rect">
            <a:avLst/>
          </a:prstGeom>
          <a:solidFill>
            <a:srgbClr val="45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45" name="Rectangle 44"/>
          <p:cNvSpPr/>
          <p:nvPr/>
        </p:nvSpPr>
        <p:spPr>
          <a:xfrm>
            <a:off x="1171861" y="6839810"/>
            <a:ext cx="971633" cy="66907"/>
          </a:xfrm>
          <a:prstGeom prst="rect">
            <a:avLst/>
          </a:prstGeom>
          <a:solidFill>
            <a:srgbClr val="45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46" name="Rectangle 45"/>
          <p:cNvSpPr/>
          <p:nvPr/>
        </p:nvSpPr>
        <p:spPr>
          <a:xfrm>
            <a:off x="1163519" y="6992165"/>
            <a:ext cx="971633" cy="66907"/>
          </a:xfrm>
          <a:prstGeom prst="rect">
            <a:avLst/>
          </a:prstGeom>
          <a:solidFill>
            <a:srgbClr val="45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47" name="Rectangle 46"/>
          <p:cNvSpPr/>
          <p:nvPr/>
        </p:nvSpPr>
        <p:spPr>
          <a:xfrm>
            <a:off x="1163518" y="7144520"/>
            <a:ext cx="971633" cy="66907"/>
          </a:xfrm>
          <a:prstGeom prst="rect">
            <a:avLst/>
          </a:prstGeom>
          <a:solidFill>
            <a:srgbClr val="45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48" name="Rectangle 47"/>
          <p:cNvSpPr/>
          <p:nvPr/>
        </p:nvSpPr>
        <p:spPr>
          <a:xfrm>
            <a:off x="1163518" y="7290910"/>
            <a:ext cx="971633" cy="66907"/>
          </a:xfrm>
          <a:prstGeom prst="rect">
            <a:avLst/>
          </a:prstGeom>
          <a:solidFill>
            <a:srgbClr val="45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49" name="Rectangle 48"/>
          <p:cNvSpPr/>
          <p:nvPr/>
        </p:nvSpPr>
        <p:spPr>
          <a:xfrm>
            <a:off x="1158975" y="7724778"/>
            <a:ext cx="971633" cy="66907"/>
          </a:xfrm>
          <a:prstGeom prst="rect">
            <a:avLst/>
          </a:prstGeom>
          <a:solidFill>
            <a:srgbClr val="5E99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50" name="Rectangle 49"/>
          <p:cNvSpPr/>
          <p:nvPr/>
        </p:nvSpPr>
        <p:spPr>
          <a:xfrm>
            <a:off x="1158976" y="7875038"/>
            <a:ext cx="971633" cy="66907"/>
          </a:xfrm>
          <a:prstGeom prst="rect">
            <a:avLst/>
          </a:prstGeom>
          <a:solidFill>
            <a:srgbClr val="5E99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51" name="Rectangle 50"/>
          <p:cNvSpPr/>
          <p:nvPr/>
        </p:nvSpPr>
        <p:spPr>
          <a:xfrm>
            <a:off x="1150634" y="8027393"/>
            <a:ext cx="971633" cy="66907"/>
          </a:xfrm>
          <a:prstGeom prst="rect">
            <a:avLst/>
          </a:prstGeom>
          <a:solidFill>
            <a:srgbClr val="5E99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52" name="Rectangle 51"/>
          <p:cNvSpPr/>
          <p:nvPr/>
        </p:nvSpPr>
        <p:spPr>
          <a:xfrm>
            <a:off x="1150633" y="8179748"/>
            <a:ext cx="971633" cy="66907"/>
          </a:xfrm>
          <a:prstGeom prst="rect">
            <a:avLst/>
          </a:prstGeom>
          <a:solidFill>
            <a:srgbClr val="5E99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53" name="Rectangle 52"/>
          <p:cNvSpPr/>
          <p:nvPr/>
        </p:nvSpPr>
        <p:spPr>
          <a:xfrm>
            <a:off x="1150633" y="8326138"/>
            <a:ext cx="971633" cy="66907"/>
          </a:xfrm>
          <a:prstGeom prst="rect">
            <a:avLst/>
          </a:prstGeom>
          <a:solidFill>
            <a:srgbClr val="5E99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55" name="Rectangle 54"/>
          <p:cNvSpPr/>
          <p:nvPr/>
        </p:nvSpPr>
        <p:spPr>
          <a:xfrm>
            <a:off x="1171859" y="6840453"/>
            <a:ext cx="771241" cy="66264"/>
          </a:xfrm>
          <a:prstGeom prst="rect">
            <a:avLst/>
          </a:prstGeom>
          <a:pattFill prst="dkUpDiag">
            <a:fgClr>
              <a:srgbClr val="4597AF"/>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57" name="Rectangle 56"/>
          <p:cNvSpPr/>
          <p:nvPr/>
        </p:nvSpPr>
        <p:spPr>
          <a:xfrm>
            <a:off x="1158975" y="6992686"/>
            <a:ext cx="695225" cy="68481"/>
          </a:xfrm>
          <a:prstGeom prst="rect">
            <a:avLst/>
          </a:prstGeom>
          <a:pattFill prst="dkUpDiag">
            <a:fgClr>
              <a:srgbClr val="4597AF"/>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58" name="Rectangle 57"/>
          <p:cNvSpPr/>
          <p:nvPr/>
        </p:nvSpPr>
        <p:spPr>
          <a:xfrm>
            <a:off x="1158975" y="7145163"/>
            <a:ext cx="771241" cy="66264"/>
          </a:xfrm>
          <a:prstGeom prst="rect">
            <a:avLst/>
          </a:prstGeom>
          <a:pattFill prst="dkUpDiag">
            <a:fgClr>
              <a:srgbClr val="4597AF"/>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59" name="Rectangle 58"/>
          <p:cNvSpPr/>
          <p:nvPr/>
        </p:nvSpPr>
        <p:spPr>
          <a:xfrm>
            <a:off x="1164302" y="7290910"/>
            <a:ext cx="912179" cy="65988"/>
          </a:xfrm>
          <a:prstGeom prst="rect">
            <a:avLst/>
          </a:prstGeom>
          <a:pattFill prst="dkUpDiag">
            <a:fgClr>
              <a:srgbClr val="4597AF"/>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60" name="Rectangle 59"/>
          <p:cNvSpPr/>
          <p:nvPr/>
        </p:nvSpPr>
        <p:spPr>
          <a:xfrm>
            <a:off x="1172005" y="6688607"/>
            <a:ext cx="695225" cy="68481"/>
          </a:xfrm>
          <a:prstGeom prst="rect">
            <a:avLst/>
          </a:prstGeom>
          <a:pattFill prst="dkUpDiag">
            <a:fgClr>
              <a:srgbClr val="4597AF"/>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61" name="Rectangle 60"/>
          <p:cNvSpPr/>
          <p:nvPr/>
        </p:nvSpPr>
        <p:spPr>
          <a:xfrm>
            <a:off x="1153646" y="7876129"/>
            <a:ext cx="771241" cy="66264"/>
          </a:xfrm>
          <a:prstGeom prst="rect">
            <a:avLst/>
          </a:prstGeom>
          <a:pattFill prst="dkUpDiag">
            <a:fgClr>
              <a:srgbClr val="5E996D"/>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62" name="Rectangle 61"/>
          <p:cNvSpPr/>
          <p:nvPr/>
        </p:nvSpPr>
        <p:spPr>
          <a:xfrm>
            <a:off x="1140762" y="8028362"/>
            <a:ext cx="695225" cy="68481"/>
          </a:xfrm>
          <a:prstGeom prst="rect">
            <a:avLst/>
          </a:prstGeom>
          <a:pattFill prst="dkUpDiag">
            <a:fgClr>
              <a:srgbClr val="5E996D"/>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63" name="Rectangle 62"/>
          <p:cNvSpPr/>
          <p:nvPr/>
        </p:nvSpPr>
        <p:spPr>
          <a:xfrm>
            <a:off x="1140762" y="8180839"/>
            <a:ext cx="771241" cy="66264"/>
          </a:xfrm>
          <a:prstGeom prst="rect">
            <a:avLst/>
          </a:prstGeom>
          <a:pattFill prst="dkUpDiag">
            <a:fgClr>
              <a:srgbClr val="5E996D"/>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64" name="Rectangle 63"/>
          <p:cNvSpPr/>
          <p:nvPr/>
        </p:nvSpPr>
        <p:spPr>
          <a:xfrm>
            <a:off x="1146089" y="8326586"/>
            <a:ext cx="912179" cy="65988"/>
          </a:xfrm>
          <a:prstGeom prst="rect">
            <a:avLst/>
          </a:prstGeom>
          <a:pattFill prst="dkUpDiag">
            <a:fgClr>
              <a:srgbClr val="5E996D"/>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65" name="Rectangle 64"/>
          <p:cNvSpPr/>
          <p:nvPr/>
        </p:nvSpPr>
        <p:spPr>
          <a:xfrm>
            <a:off x="1153792" y="7724283"/>
            <a:ext cx="695225" cy="68481"/>
          </a:xfrm>
          <a:prstGeom prst="rect">
            <a:avLst/>
          </a:prstGeom>
          <a:pattFill prst="dkUpDiag">
            <a:fgClr>
              <a:srgbClr val="5E996D"/>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25" name="Ellipse 24"/>
          <p:cNvSpPr/>
          <p:nvPr/>
        </p:nvSpPr>
        <p:spPr>
          <a:xfrm>
            <a:off x="1076763" y="8914608"/>
            <a:ext cx="146050" cy="1460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66" name="Ellipse 65"/>
          <p:cNvSpPr/>
          <p:nvPr/>
        </p:nvSpPr>
        <p:spPr>
          <a:xfrm>
            <a:off x="1274567" y="8916862"/>
            <a:ext cx="146050" cy="1460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67" name="Ellipse 66"/>
          <p:cNvSpPr/>
          <p:nvPr/>
        </p:nvSpPr>
        <p:spPr>
          <a:xfrm>
            <a:off x="1475367" y="8919116"/>
            <a:ext cx="146050" cy="1460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68" name="Ellipse 67"/>
          <p:cNvSpPr/>
          <p:nvPr/>
        </p:nvSpPr>
        <p:spPr>
          <a:xfrm>
            <a:off x="1680850" y="8919116"/>
            <a:ext cx="146050" cy="1460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69" name="Ellipse 68"/>
          <p:cNvSpPr/>
          <p:nvPr/>
        </p:nvSpPr>
        <p:spPr>
          <a:xfrm>
            <a:off x="1902916" y="8919116"/>
            <a:ext cx="146050" cy="1460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70" name="Ellipse 69"/>
          <p:cNvSpPr/>
          <p:nvPr/>
        </p:nvSpPr>
        <p:spPr>
          <a:xfrm>
            <a:off x="1076763" y="9144774"/>
            <a:ext cx="146050" cy="1460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71" name="Ellipse 70"/>
          <p:cNvSpPr/>
          <p:nvPr/>
        </p:nvSpPr>
        <p:spPr>
          <a:xfrm>
            <a:off x="1274567" y="9147028"/>
            <a:ext cx="146050" cy="1460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72" name="Ellipse 71"/>
          <p:cNvSpPr/>
          <p:nvPr/>
        </p:nvSpPr>
        <p:spPr>
          <a:xfrm>
            <a:off x="1475367" y="9149282"/>
            <a:ext cx="146050" cy="1460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73" name="Ellipse 72"/>
          <p:cNvSpPr/>
          <p:nvPr/>
        </p:nvSpPr>
        <p:spPr>
          <a:xfrm>
            <a:off x="1680850" y="9149282"/>
            <a:ext cx="146050" cy="1460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74" name="Ellipse 73"/>
          <p:cNvSpPr/>
          <p:nvPr/>
        </p:nvSpPr>
        <p:spPr>
          <a:xfrm>
            <a:off x="1902916" y="9149282"/>
            <a:ext cx="146050" cy="1460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75" name="Ellipse 74"/>
          <p:cNvSpPr/>
          <p:nvPr/>
        </p:nvSpPr>
        <p:spPr>
          <a:xfrm>
            <a:off x="1076763" y="9374940"/>
            <a:ext cx="146050" cy="1460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76" name="Ellipse 75"/>
          <p:cNvSpPr/>
          <p:nvPr/>
        </p:nvSpPr>
        <p:spPr>
          <a:xfrm>
            <a:off x="1274567" y="9377194"/>
            <a:ext cx="146050" cy="1460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77" name="Ellipse 76"/>
          <p:cNvSpPr/>
          <p:nvPr/>
        </p:nvSpPr>
        <p:spPr>
          <a:xfrm>
            <a:off x="1475367" y="9379448"/>
            <a:ext cx="146050" cy="1460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78" name="Ellipse 77"/>
          <p:cNvSpPr/>
          <p:nvPr/>
        </p:nvSpPr>
        <p:spPr>
          <a:xfrm>
            <a:off x="1680850" y="9379448"/>
            <a:ext cx="146050" cy="1460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79" name="Ellipse 78"/>
          <p:cNvSpPr/>
          <p:nvPr/>
        </p:nvSpPr>
        <p:spPr>
          <a:xfrm>
            <a:off x="1902916" y="9379448"/>
            <a:ext cx="146050" cy="1460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80" name="Ellipse 79"/>
          <p:cNvSpPr/>
          <p:nvPr/>
        </p:nvSpPr>
        <p:spPr>
          <a:xfrm>
            <a:off x="1076863" y="9587443"/>
            <a:ext cx="146050" cy="1460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81" name="Ellipse 80"/>
          <p:cNvSpPr/>
          <p:nvPr/>
        </p:nvSpPr>
        <p:spPr>
          <a:xfrm>
            <a:off x="1274667" y="9589697"/>
            <a:ext cx="146050" cy="1460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82" name="Ellipse 81"/>
          <p:cNvSpPr/>
          <p:nvPr/>
        </p:nvSpPr>
        <p:spPr>
          <a:xfrm>
            <a:off x="1475467" y="9591951"/>
            <a:ext cx="146050" cy="1460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83" name="Ellipse 82"/>
          <p:cNvSpPr/>
          <p:nvPr/>
        </p:nvSpPr>
        <p:spPr>
          <a:xfrm>
            <a:off x="1680950" y="9591951"/>
            <a:ext cx="146050" cy="1460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84" name="Ellipse 83"/>
          <p:cNvSpPr/>
          <p:nvPr/>
        </p:nvSpPr>
        <p:spPr>
          <a:xfrm>
            <a:off x="1903016" y="9591951"/>
            <a:ext cx="146050" cy="1460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pic>
        <p:nvPicPr>
          <p:cNvPr id="2" name="Image 1"/>
          <p:cNvPicPr>
            <a:picLocks noChangeAspect="1"/>
          </p:cNvPicPr>
          <p:nvPr/>
        </p:nvPicPr>
        <p:blipFill rotWithShape="1">
          <a:blip r:embed="rId6">
            <a:extLst>
              <a:ext uri="{28A0092B-C50C-407E-A947-70E740481C1C}">
                <a14:useLocalDpi xmlns:a14="http://schemas.microsoft.com/office/drawing/2010/main" val="0"/>
              </a:ext>
            </a:extLst>
          </a:blip>
          <a:srcRect l="13888" r="20623"/>
          <a:stretch/>
        </p:blipFill>
        <p:spPr>
          <a:xfrm>
            <a:off x="405606" y="154190"/>
            <a:ext cx="1506397" cy="1535291"/>
          </a:xfrm>
          <a:prstGeom prst="ellipse">
            <a:avLst/>
          </a:prstGeom>
          <a:ln>
            <a:solidFill>
              <a:srgbClr val="00B0F0"/>
            </a:solidFill>
          </a:ln>
        </p:spPr>
      </p:pic>
      <p:cxnSp>
        <p:nvCxnSpPr>
          <p:cNvPr id="21" name="Connecteur droit 20"/>
          <p:cNvCxnSpPr/>
          <p:nvPr/>
        </p:nvCxnSpPr>
        <p:spPr>
          <a:xfrm>
            <a:off x="2407793" y="2064132"/>
            <a:ext cx="0" cy="2202818"/>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5" name="Connecteur droit 84"/>
          <p:cNvCxnSpPr/>
          <p:nvPr/>
        </p:nvCxnSpPr>
        <p:spPr>
          <a:xfrm>
            <a:off x="2419658" y="4636992"/>
            <a:ext cx="0" cy="5269008"/>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8821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342901" y="598489"/>
            <a:ext cx="6172200" cy="8672319"/>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6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67" dirty="0">
                <a:solidFill>
                  <a:schemeClr val="tx1">
                    <a:lumMod val="50000"/>
                    <a:lumOff val="50000"/>
                  </a:schemeClr>
                </a:solidFill>
              </a:rPr>
            </a:br>
            <a:r>
              <a:rPr lang="fr-FR" sz="2267" dirty="0" err="1">
                <a:solidFill>
                  <a:schemeClr val="tx1">
                    <a:lumMod val="50000"/>
                    <a:lumOff val="50000"/>
                  </a:schemeClr>
                </a:solidFill>
              </a:rPr>
              <a:t>Disclaimer</a:t>
            </a:r>
            <a:r>
              <a:rPr lang="fr-FR" sz="2267" dirty="0">
                <a:solidFill>
                  <a:schemeClr val="tx1">
                    <a:lumMod val="50000"/>
                    <a:lumOff val="50000"/>
                  </a:schemeClr>
                </a:solidFill>
              </a:rPr>
              <a:t> : Les modèles disponibles sur notre site fournis "en l'état" et sans garantie.</a:t>
            </a:r>
          </a:p>
          <a:p>
            <a:pPr marL="0" indent="0">
              <a:buNone/>
            </a:pPr>
            <a:endParaRPr lang="fr-FR" sz="2267" dirty="0">
              <a:solidFill>
                <a:schemeClr val="tx1">
                  <a:lumMod val="50000"/>
                  <a:lumOff val="50000"/>
                </a:schemeClr>
              </a:solidFill>
            </a:endParaRPr>
          </a:p>
          <a:p>
            <a:pPr marL="0" indent="0" algn="ctr">
              <a:buNone/>
            </a:pPr>
            <a:r>
              <a:rPr lang="fr-FR" sz="2267" dirty="0" err="1"/>
              <a:t>Créeruncv.com</a:t>
            </a:r>
            <a:r>
              <a:rPr lang="fr-FR" sz="2267" dirty="0"/>
              <a:t> est un site gratuit. </a:t>
            </a:r>
          </a:p>
        </p:txBody>
      </p:sp>
    </p:spTree>
    <p:extLst>
      <p:ext uri="{BB962C8B-B14F-4D97-AF65-F5344CB8AC3E}">
        <p14:creationId xmlns:p14="http://schemas.microsoft.com/office/powerpoint/2010/main" val="27678194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686</TotalTime>
  <Words>698</Words>
  <Application>Microsoft Macintosh PowerPoint</Application>
  <PresentationFormat>Format A4 (210 x 297 mm)</PresentationFormat>
  <Paragraphs>102</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Times New Roman</vt:lpstr>
      <vt:lpstr>Office Theme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Appleseed A GRAPHIC DESIGNER</dc:title>
  <dc:creator>Yodhi</dc:creator>
  <cp:lastModifiedBy>Axel Maille</cp:lastModifiedBy>
  <cp:revision>77</cp:revision>
  <dcterms:created xsi:type="dcterms:W3CDTF">2016-06-13T19:57:38Z</dcterms:created>
  <dcterms:modified xsi:type="dcterms:W3CDTF">2020-11-18T15:17:16Z</dcterms:modified>
</cp:coreProperties>
</file>