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D398"/>
    <a:srgbClr val="575757"/>
    <a:srgbClr val="DC234D"/>
    <a:srgbClr val="FFC0C8"/>
    <a:srgbClr val="90235A"/>
    <a:srgbClr val="8EB2D7"/>
    <a:srgbClr val="E9F5FE"/>
    <a:srgbClr val="AC8249"/>
    <a:srgbClr val="EFEC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p:restoredTop sz="94586"/>
  </p:normalViewPr>
  <p:slideViewPr>
    <p:cSldViewPr snapToGrid="0" snapToObjects="1">
      <p:cViewPr varScale="1">
        <p:scale>
          <a:sx n="89" d="100"/>
          <a:sy n="89" d="100"/>
        </p:scale>
        <p:origin x="38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339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26524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96561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8142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6288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81692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B38A05-D9B2-104B-A6B2-7D8FDA8E02D1}"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13686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33B38A05-D9B2-104B-A6B2-7D8FDA8E02D1}"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09945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38A05-D9B2-104B-A6B2-7D8FDA8E02D1}"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5700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7142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4018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B38A05-D9B2-104B-A6B2-7D8FDA8E02D1}" type="datetimeFigureOut">
              <a:rPr lang="fr-FR" smtClean="0"/>
              <a:t>18/11/2020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E035609-9528-8248-B371-62417466C791}" type="slidenum">
              <a:rPr lang="fr-FR" smtClean="0"/>
              <a:t>‹N°›</a:t>
            </a:fld>
            <a:endParaRPr lang="fr-FR"/>
          </a:p>
        </p:txBody>
      </p:sp>
    </p:spTree>
    <p:extLst>
      <p:ext uri="{BB962C8B-B14F-4D97-AF65-F5344CB8AC3E}">
        <p14:creationId xmlns:p14="http://schemas.microsoft.com/office/powerpoint/2010/main" val="45806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60814"/>
            <a:ext cx="6858000" cy="128931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8" name="Tableau 17"/>
          <p:cNvGraphicFramePr>
            <a:graphicFrameLocks noGrp="1"/>
          </p:cNvGraphicFramePr>
          <p:nvPr>
            <p:extLst>
              <p:ext uri="{D42A27DB-BD31-4B8C-83A1-F6EECF244321}">
                <p14:modId xmlns:p14="http://schemas.microsoft.com/office/powerpoint/2010/main" val="400877996"/>
              </p:ext>
            </p:extLst>
          </p:nvPr>
        </p:nvGraphicFramePr>
        <p:xfrm>
          <a:off x="327909" y="2245926"/>
          <a:ext cx="6096065" cy="2042160"/>
        </p:xfrm>
        <a:graphic>
          <a:graphicData uri="http://schemas.openxmlformats.org/drawingml/2006/table">
            <a:tbl>
              <a:tblPr firstRow="1" bandRow="1">
                <a:tableStyleId>{5C22544A-7EE6-4342-B048-85BDC9FD1C3A}</a:tableStyleId>
              </a:tblPr>
              <a:tblGrid>
                <a:gridCol w="602440">
                  <a:extLst>
                    <a:ext uri="{9D8B030D-6E8A-4147-A177-3AD203B41FA5}">
                      <a16:colId xmlns:a16="http://schemas.microsoft.com/office/drawing/2014/main" val="20000"/>
                    </a:ext>
                  </a:extLst>
                </a:gridCol>
                <a:gridCol w="3540051">
                  <a:extLst>
                    <a:ext uri="{9D8B030D-6E8A-4147-A177-3AD203B41FA5}">
                      <a16:colId xmlns:a16="http://schemas.microsoft.com/office/drawing/2014/main" val="20001"/>
                    </a:ext>
                  </a:extLst>
                </a:gridCol>
                <a:gridCol w="1953574">
                  <a:extLst>
                    <a:ext uri="{9D8B030D-6E8A-4147-A177-3AD203B41FA5}">
                      <a16:colId xmlns:a16="http://schemas.microsoft.com/office/drawing/2014/main" val="20002"/>
                    </a:ext>
                  </a:extLst>
                </a:gridCol>
              </a:tblGrid>
              <a:tr h="0">
                <a:tc gridSpan="2">
                  <a:txBody>
                    <a:bodyPr/>
                    <a:lstStyle/>
                    <a:p>
                      <a:r>
                        <a:rPr lang="fr-FR" sz="1400" b="0" i="1" dirty="0">
                          <a:solidFill>
                            <a:schemeClr val="tx1">
                              <a:lumMod val="65000"/>
                              <a:lumOff val="35000"/>
                            </a:schemeClr>
                          </a:solidFill>
                        </a:rPr>
                        <a:t>         FORMATION</a:t>
                      </a:r>
                    </a:p>
                    <a:p>
                      <a:endParaRPr lang="fr-FR" sz="1400" b="0" i="1" dirty="0">
                        <a:solidFill>
                          <a:schemeClr val="tx1">
                            <a:lumMod val="65000"/>
                            <a:lumOff val="3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r"/>
                      <a:r>
                        <a:rPr lang="fr-FR" sz="1400" b="0" i="1" dirty="0">
                          <a:solidFill>
                            <a:schemeClr val="tx1">
                              <a:lumMod val="50000"/>
                              <a:lumOff val="50000"/>
                            </a:schemeClr>
                          </a:solidFill>
                        </a:rPr>
                        <a:t>A PROPOS DE MOI</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0">
                <a:tc>
                  <a:txBody>
                    <a:bodyPr/>
                    <a:lstStyle/>
                    <a:p>
                      <a:r>
                        <a:rPr lang="fr-FR" sz="1100" dirty="0"/>
                        <a:t>2012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accent4"/>
                          </a:solidFill>
                          <a:effectLst/>
                          <a:latin typeface="+mn-lt"/>
                          <a:ea typeface="+mn-ea"/>
                          <a:cs typeface="+mn-cs"/>
                        </a:rPr>
                        <a:t>Titre du diplôme </a:t>
                      </a:r>
                      <a:r>
                        <a:rPr lang="fr-FR" sz="1100" b="1" kern="1200" dirty="0">
                          <a:solidFill>
                            <a:schemeClr val="dk1"/>
                          </a:solidFill>
                          <a:effectLst/>
                          <a:latin typeface="+mn-lt"/>
                          <a:ea typeface="+mn-ea"/>
                          <a:cs typeface="+mn-cs"/>
                        </a:rPr>
                        <a:t>– Nom de l’université / école</a:t>
                      </a:r>
                      <a:br>
                        <a:rPr lang="fr-FR" sz="1100" kern="1200" dirty="0">
                          <a:solidFill>
                            <a:schemeClr val="dk1"/>
                          </a:solidFill>
                          <a:effectLst/>
                          <a:latin typeface="+mn-lt"/>
                          <a:ea typeface="+mn-ea"/>
                          <a:cs typeface="+mn-cs"/>
                        </a:rPr>
                      </a:br>
                      <a:r>
                        <a:rPr lang="fr-FR" sz="1100" kern="1200" dirty="0">
                          <a:solidFill>
                            <a:schemeClr val="dk1"/>
                          </a:solidFill>
                          <a:effectLst/>
                          <a:latin typeface="+mn-lt"/>
                          <a:ea typeface="+mn-ea"/>
                          <a:cs typeface="+mn-cs"/>
                        </a:rPr>
                        <a:t>Décrivez en une ligne les objectifs et les spécialités de cette formation. Inscrivez votre mention si vous en avez eu une.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rowSpan="2">
                  <a:txBody>
                    <a:bodyPr/>
                    <a:lstStyle/>
                    <a:p>
                      <a:pPr algn="r">
                        <a:spcAft>
                          <a:spcPts val="0"/>
                        </a:spcAft>
                      </a:pPr>
                      <a:r>
                        <a:rPr lang="fr-FR" sz="1100" dirty="0">
                          <a:solidFill>
                            <a:schemeClr val="tx1"/>
                          </a:solidFill>
                          <a:effectLst/>
                          <a:latin typeface="+mn-lt"/>
                          <a:ea typeface="Cambria" charset="0"/>
                          <a:cs typeface="Times New Roman" charset="0"/>
                        </a:rPr>
                        <a:t>Décrivez en quelques lignes vos compétences clés pour le poste et vos objectifs de carrière. Vous pouvez les mettre en formes à l’aide de puces ou les laisser sous forme de texte plein. </a:t>
                      </a: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0">
                <a:tc>
                  <a:txBody>
                    <a:bodyPr/>
                    <a:lstStyle/>
                    <a:p>
                      <a:r>
                        <a:rPr lang="fr-FR" sz="1100" dirty="0"/>
                        <a:t>2012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accent4"/>
                          </a:solidFill>
                          <a:effectLst/>
                          <a:latin typeface="+mn-lt"/>
                          <a:ea typeface="+mn-ea"/>
                          <a:cs typeface="+mn-cs"/>
                        </a:rPr>
                        <a:t>Titre du diplôme</a:t>
                      </a:r>
                      <a:r>
                        <a:rPr lang="fr-FR" sz="1100" b="1" kern="1200" dirty="0">
                          <a:solidFill>
                            <a:schemeClr val="dk1"/>
                          </a:solidFill>
                          <a:effectLst/>
                          <a:latin typeface="+mn-lt"/>
                          <a:ea typeface="+mn-ea"/>
                          <a:cs typeface="+mn-cs"/>
                        </a:rPr>
                        <a:t> – Nom de l’université / école</a:t>
                      </a:r>
                      <a:br>
                        <a:rPr lang="fr-FR" sz="1100" kern="1200" dirty="0">
                          <a:solidFill>
                            <a:schemeClr val="dk1"/>
                          </a:solidFill>
                          <a:effectLst/>
                          <a:latin typeface="+mn-lt"/>
                          <a:ea typeface="+mn-ea"/>
                          <a:cs typeface="+mn-cs"/>
                        </a:rPr>
                      </a:br>
                      <a:r>
                        <a:rPr lang="fr-FR" sz="1100" kern="1200" dirty="0">
                          <a:solidFill>
                            <a:schemeClr val="dk1"/>
                          </a:solidFill>
                          <a:effectLst/>
                          <a:latin typeface="+mn-lt"/>
                          <a:ea typeface="+mn-ea"/>
                          <a:cs typeface="+mn-cs"/>
                        </a:rPr>
                        <a:t>Décrivez en une ligne les objectifs et les spécialités de cette formation. Inscrivez votre mention si vous en avez eu une.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vMerge="1">
                  <a:txBody>
                    <a:bodyPr/>
                    <a:lstStyle/>
                    <a:p>
                      <a:pPr>
                        <a:spcAft>
                          <a:spcPts val="0"/>
                        </a:spcAft>
                      </a:pPr>
                      <a:endParaRPr lang="fr-FR" sz="1100" dirty="0">
                        <a:solidFill>
                          <a:schemeClr val="tx1"/>
                        </a:solidFill>
                        <a:effectLst/>
                        <a:latin typeface="Arial"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bl>
          </a:graphicData>
        </a:graphic>
      </p:graphicFrame>
      <p:graphicFrame>
        <p:nvGraphicFramePr>
          <p:cNvPr id="19" name="Tableau 18"/>
          <p:cNvGraphicFramePr>
            <a:graphicFrameLocks noGrp="1"/>
          </p:cNvGraphicFramePr>
          <p:nvPr>
            <p:extLst>
              <p:ext uri="{D42A27DB-BD31-4B8C-83A1-F6EECF244321}">
                <p14:modId xmlns:p14="http://schemas.microsoft.com/office/powerpoint/2010/main" val="900278133"/>
              </p:ext>
            </p:extLst>
          </p:nvPr>
        </p:nvGraphicFramePr>
        <p:xfrm>
          <a:off x="327908" y="4611374"/>
          <a:ext cx="6096065" cy="4023042"/>
        </p:xfrm>
        <a:graphic>
          <a:graphicData uri="http://schemas.openxmlformats.org/drawingml/2006/table">
            <a:tbl>
              <a:tblPr firstRow="1" bandRow="1">
                <a:tableStyleId>{5C22544A-7EE6-4342-B048-85BDC9FD1C3A}</a:tableStyleId>
              </a:tblPr>
              <a:tblGrid>
                <a:gridCol w="783589">
                  <a:extLst>
                    <a:ext uri="{9D8B030D-6E8A-4147-A177-3AD203B41FA5}">
                      <a16:colId xmlns:a16="http://schemas.microsoft.com/office/drawing/2014/main" val="20000"/>
                    </a:ext>
                  </a:extLst>
                </a:gridCol>
                <a:gridCol w="3350436">
                  <a:extLst>
                    <a:ext uri="{9D8B030D-6E8A-4147-A177-3AD203B41FA5}">
                      <a16:colId xmlns:a16="http://schemas.microsoft.com/office/drawing/2014/main" val="20001"/>
                    </a:ext>
                  </a:extLst>
                </a:gridCol>
                <a:gridCol w="1962040">
                  <a:extLst>
                    <a:ext uri="{9D8B030D-6E8A-4147-A177-3AD203B41FA5}">
                      <a16:colId xmlns:a16="http://schemas.microsoft.com/office/drawing/2014/main" val="20002"/>
                    </a:ext>
                  </a:extLst>
                </a:gridCol>
              </a:tblGrid>
              <a:tr h="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0" i="1" dirty="0">
                          <a:solidFill>
                            <a:schemeClr val="tx1">
                              <a:lumMod val="65000"/>
                              <a:lumOff val="35000"/>
                            </a:schemeClr>
                          </a:solidFill>
                        </a:rPr>
                        <a:t>          EXPERIENCE PROFESSIONNELLE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200" b="0" i="1" dirty="0">
                        <a:solidFill>
                          <a:schemeClr val="tx1">
                            <a:lumMod val="65000"/>
                            <a:lumOff val="3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fr-FR" sz="1200" b="0" i="1" dirty="0">
                          <a:solidFill>
                            <a:schemeClr val="tx1"/>
                          </a:solidFill>
                          <a:latin typeface="+mn-lt"/>
                        </a:rPr>
                        <a:t>COMPETENCES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400" b="0" i="1" dirty="0">
                        <a:solidFill>
                          <a:schemeClr val="tx1">
                            <a:lumMod val="65000"/>
                            <a:lumOff val="3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r"/>
                      <a:endParaRPr lang="fr-FR" sz="1200" b="1" dirty="0">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fr-FR" sz="1100" dirty="0"/>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mn-lt"/>
                          <a:ea typeface="+mn-ea"/>
                          <a:cs typeface="+mn-cs"/>
                        </a:rPr>
                        <a:t>Titre du poste  - Société – Ville (CP)</a:t>
                      </a:r>
                      <a:br>
                        <a:rPr lang="fr-FR" sz="1100" kern="1200" dirty="0">
                          <a:solidFill>
                            <a:schemeClr val="dk1"/>
                          </a:solidFill>
                          <a:effectLst/>
                          <a:latin typeface="+mn-lt"/>
                          <a:ea typeface="+mn-ea"/>
                          <a:cs typeface="+mn-cs"/>
                        </a:rPr>
                      </a:br>
                      <a:r>
                        <a:rPr lang="fr-FR" sz="1100" kern="1200" dirty="0">
                          <a:solidFill>
                            <a:schemeClr val="dk1"/>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effectLst/>
                        </a:rPr>
                        <a:t> </a:t>
                      </a:r>
                      <a:endParaRPr lang="fr-FR" sz="1100" kern="1200" dirty="0">
                        <a:solidFill>
                          <a:schemeClr val="dk1"/>
                        </a:solidFill>
                        <a:effectLst/>
                        <a:latin typeface="+mn-lt"/>
                        <a:ea typeface="+mn-ea"/>
                        <a:cs typeface="+mn-cs"/>
                      </a:endParaRPr>
                    </a:p>
                  </a:txBody>
                  <a:tcPr>
                    <a:lnL w="12700" cmpd="sng">
                      <a:noFill/>
                    </a:lnL>
                    <a:lnR w="12700" cap="flat" cmpd="sng" algn="ctr">
                      <a:solidFill>
                        <a:schemeClr val="bg1">
                          <a:lumMod val="85000"/>
                        </a:schemeClr>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lang="fr-FR" sz="1200" b="1" dirty="0">
                          <a:solidFill>
                            <a:schemeClr val="accent4"/>
                          </a:solidFill>
                          <a:latin typeface="+mn-lt"/>
                        </a:rPr>
                        <a:t>LANGUES</a:t>
                      </a:r>
                      <a:endParaRPr lang="fr-FR" sz="1200" b="1" dirty="0">
                        <a:latin typeface="+mn-lt"/>
                      </a:endParaRPr>
                    </a:p>
                    <a:p>
                      <a:pPr algn="r"/>
                      <a:r>
                        <a:rPr lang="fr-FR" sz="1200" b="1" kern="1200" dirty="0">
                          <a:solidFill>
                            <a:schemeClr val="dk1"/>
                          </a:solidFill>
                          <a:effectLst/>
                          <a:latin typeface="+mn-lt"/>
                          <a:ea typeface="+mn-ea"/>
                          <a:cs typeface="+mn-cs"/>
                        </a:rPr>
                        <a:t>EN</a:t>
                      </a:r>
                      <a:r>
                        <a:rPr lang="fr-FR" sz="1200" kern="1200" dirty="0">
                          <a:solidFill>
                            <a:schemeClr val="dk1"/>
                          </a:solidFill>
                          <a:effectLst/>
                          <a:latin typeface="+mn-lt"/>
                          <a:ea typeface="+mn-ea"/>
                          <a:cs typeface="+mn-cs"/>
                        </a:rPr>
                        <a:t> :  Lu, écrit, parlé</a:t>
                      </a:r>
                      <a:br>
                        <a:rPr lang="fr-FR" sz="1200" kern="1200" dirty="0">
                          <a:solidFill>
                            <a:schemeClr val="dk1"/>
                          </a:solidFill>
                          <a:effectLst/>
                          <a:latin typeface="+mn-lt"/>
                          <a:ea typeface="+mn-ea"/>
                          <a:cs typeface="+mn-cs"/>
                        </a:rPr>
                      </a:br>
                      <a:r>
                        <a:rPr lang="fr-FR" sz="1200" b="1" kern="1200" dirty="0">
                          <a:solidFill>
                            <a:schemeClr val="dk1"/>
                          </a:solidFill>
                          <a:effectLst/>
                          <a:latin typeface="+mn-lt"/>
                          <a:ea typeface="+mn-ea"/>
                          <a:cs typeface="+mn-cs"/>
                        </a:rPr>
                        <a:t>SP</a:t>
                      </a:r>
                      <a:r>
                        <a:rPr lang="fr-FR" sz="1200" kern="1200" dirty="0">
                          <a:solidFill>
                            <a:schemeClr val="dk1"/>
                          </a:solidFill>
                          <a:effectLst/>
                          <a:latin typeface="+mn-lt"/>
                          <a:ea typeface="+mn-ea"/>
                          <a:cs typeface="+mn-cs"/>
                        </a:rPr>
                        <a:t> :  Lu, écrit, parlé</a:t>
                      </a:r>
                      <a:br>
                        <a:rPr lang="fr-FR" sz="1200" kern="1200" dirty="0">
                          <a:solidFill>
                            <a:schemeClr val="dk1"/>
                          </a:solidFill>
                          <a:effectLst/>
                          <a:latin typeface="+mn-lt"/>
                          <a:ea typeface="+mn-ea"/>
                          <a:cs typeface="+mn-cs"/>
                        </a:rPr>
                      </a:br>
                      <a:r>
                        <a:rPr lang="fr-FR" sz="1200" b="1" kern="1200" dirty="0">
                          <a:solidFill>
                            <a:schemeClr val="dk1"/>
                          </a:solidFill>
                          <a:effectLst/>
                          <a:latin typeface="+mn-lt"/>
                          <a:ea typeface="+mn-ea"/>
                          <a:cs typeface="+mn-cs"/>
                        </a:rPr>
                        <a:t>DE</a:t>
                      </a:r>
                      <a:r>
                        <a:rPr lang="fr-FR" sz="1200" kern="1200" dirty="0">
                          <a:solidFill>
                            <a:schemeClr val="dk1"/>
                          </a:solidFill>
                          <a:effectLst/>
                          <a:latin typeface="+mn-lt"/>
                          <a:ea typeface="+mn-ea"/>
                          <a:cs typeface="+mn-cs"/>
                        </a:rPr>
                        <a:t> :  Lu, écrit, parlé</a:t>
                      </a:r>
                    </a:p>
                    <a:p>
                      <a:pPr algn="r"/>
                      <a:r>
                        <a:rPr lang="fr-FR" sz="1200" b="1" kern="1200" dirty="0">
                          <a:solidFill>
                            <a:schemeClr val="dk1"/>
                          </a:solidFill>
                          <a:effectLst/>
                          <a:latin typeface="+mn-lt"/>
                          <a:ea typeface="+mn-ea"/>
                          <a:cs typeface="+mn-cs"/>
                        </a:rPr>
                        <a:t>FR</a:t>
                      </a:r>
                      <a:r>
                        <a:rPr lang="fr-FR" sz="1200" kern="1200" dirty="0">
                          <a:solidFill>
                            <a:schemeClr val="dk1"/>
                          </a:solidFill>
                          <a:effectLst/>
                          <a:latin typeface="+mn-lt"/>
                          <a:ea typeface="+mn-ea"/>
                          <a:cs typeface="+mn-cs"/>
                        </a:rPr>
                        <a:t> : Langue maternelle</a:t>
                      </a:r>
                      <a:r>
                        <a:rPr lang="fr-FR" sz="1200" dirty="0">
                          <a:effectLst/>
                          <a:latin typeface="+mn-lt"/>
                        </a:rPr>
                        <a:t> </a:t>
                      </a:r>
                      <a:endParaRPr lang="fr-FR" sz="1200" dirty="0">
                        <a:latin typeface="+mn-lt"/>
                      </a:endParaRPr>
                    </a:p>
                  </a:txBody>
                  <a:tcPr>
                    <a:lnL w="12700" cap="flat" cmpd="sng" algn="ctr">
                      <a:solidFill>
                        <a:schemeClr val="bg1">
                          <a:lumMod val="85000"/>
                        </a:schemeClr>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r>
                        <a:rPr lang="fr-FR" sz="1100" dirty="0"/>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mn-lt"/>
                          <a:ea typeface="+mn-ea"/>
                          <a:cs typeface="+mn-cs"/>
                        </a:rPr>
                        <a:t>Titre du poste  - Société – Ville (CP)</a:t>
                      </a:r>
                      <a:br>
                        <a:rPr lang="fr-FR" sz="1100" kern="1200" dirty="0">
                          <a:solidFill>
                            <a:schemeClr val="dk1"/>
                          </a:solidFill>
                          <a:effectLst/>
                          <a:latin typeface="+mn-lt"/>
                          <a:ea typeface="+mn-ea"/>
                          <a:cs typeface="+mn-cs"/>
                        </a:rPr>
                      </a:br>
                      <a:r>
                        <a:rPr lang="fr-FR" sz="1100" kern="1200" dirty="0">
                          <a:solidFill>
                            <a:schemeClr val="dk1"/>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effectLst/>
                        </a:rPr>
                        <a:t> </a:t>
                      </a:r>
                      <a:endParaRPr lang="fr-FR" sz="1100" kern="1200" dirty="0">
                        <a:solidFill>
                          <a:schemeClr val="dk1"/>
                        </a:solidFill>
                        <a:effectLst/>
                        <a:latin typeface="+mn-lt"/>
                        <a:ea typeface="+mn-ea"/>
                        <a:cs typeface="+mn-cs"/>
                      </a:endParaRPr>
                    </a:p>
                  </a:txBody>
                  <a:tcPr>
                    <a:lnL w="12700" cmpd="sng">
                      <a:noFill/>
                    </a:lnL>
                    <a:lnR w="12700" cap="flat" cmpd="sng" algn="ctr">
                      <a:solidFill>
                        <a:schemeClr val="bg1">
                          <a:lumMod val="85000"/>
                        </a:schemeClr>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lang="fr-FR" sz="1200" b="1" dirty="0">
                          <a:solidFill>
                            <a:schemeClr val="accent4"/>
                          </a:solidFill>
                          <a:latin typeface="+mn-lt"/>
                        </a:rPr>
                        <a:t>BUREAUTIQUE</a:t>
                      </a:r>
                      <a:endParaRPr lang="fr-FR" sz="1200" dirty="0">
                        <a:effectLst/>
                        <a:latin typeface="+mn-lt"/>
                        <a:ea typeface="Cambria" charset="0"/>
                        <a:cs typeface="Times New Roman" charset="0"/>
                      </a:endParaRPr>
                    </a:p>
                    <a:p>
                      <a:pPr algn="r">
                        <a:spcAft>
                          <a:spcPts val="0"/>
                        </a:spcAft>
                      </a:pPr>
                      <a:r>
                        <a:rPr lang="fr-FR" sz="1200" b="1" dirty="0">
                          <a:solidFill>
                            <a:schemeClr val="tx1"/>
                          </a:solidFill>
                          <a:effectLst/>
                          <a:latin typeface="+mn-lt"/>
                          <a:ea typeface="Cambria" charset="0"/>
                          <a:cs typeface="Times New Roman" charset="0"/>
                        </a:rPr>
                        <a:t>Word : </a:t>
                      </a:r>
                      <a:r>
                        <a:rPr lang="fr-FR" sz="1200" b="0" dirty="0">
                          <a:solidFill>
                            <a:schemeClr val="tx1"/>
                          </a:solidFill>
                          <a:effectLst/>
                          <a:latin typeface="+mn-lt"/>
                          <a:ea typeface="Cambria" charset="0"/>
                          <a:cs typeface="Times New Roman" charset="0"/>
                        </a:rPr>
                        <a:t>####</a:t>
                      </a:r>
                    </a:p>
                    <a:p>
                      <a:pPr algn="r">
                        <a:spcAft>
                          <a:spcPts val="0"/>
                        </a:spcAft>
                      </a:pPr>
                      <a:r>
                        <a:rPr lang="fr-FR" sz="1200" b="1" dirty="0">
                          <a:solidFill>
                            <a:schemeClr val="tx1"/>
                          </a:solidFill>
                          <a:effectLst/>
                          <a:latin typeface="+mn-lt"/>
                          <a:ea typeface="Cambria" charset="0"/>
                          <a:cs typeface="Times New Roman" charset="0"/>
                        </a:rPr>
                        <a:t>Excel : </a:t>
                      </a:r>
                      <a:r>
                        <a:rPr lang="fr-FR" sz="1200" b="0" dirty="0">
                          <a:solidFill>
                            <a:schemeClr val="tx1"/>
                          </a:solidFill>
                          <a:effectLst/>
                          <a:latin typeface="+mn-lt"/>
                          <a:ea typeface="Cambria" charset="0"/>
                          <a:cs typeface="Times New Roman" charset="0"/>
                        </a:rPr>
                        <a:t>###</a:t>
                      </a:r>
                    </a:p>
                    <a:p>
                      <a:pPr algn="r">
                        <a:spcAft>
                          <a:spcPts val="0"/>
                        </a:spcAft>
                      </a:pPr>
                      <a:r>
                        <a:rPr lang="fr-FR" sz="1200" b="1" dirty="0">
                          <a:solidFill>
                            <a:schemeClr val="tx1"/>
                          </a:solidFill>
                          <a:effectLst/>
                          <a:latin typeface="+mn-lt"/>
                          <a:ea typeface="Cambria" charset="0"/>
                          <a:cs typeface="Times New Roman" charset="0"/>
                        </a:rPr>
                        <a:t>PowerPoint : </a:t>
                      </a:r>
                      <a:r>
                        <a:rPr lang="fr-FR" sz="1200" b="0" dirty="0">
                          <a:solidFill>
                            <a:schemeClr val="tx1"/>
                          </a:solidFill>
                          <a:effectLst/>
                          <a:latin typeface="+mn-lt"/>
                          <a:ea typeface="Cambria" charset="0"/>
                          <a:cs typeface="Times New Roman" charset="0"/>
                        </a:rPr>
                        <a:t>#####</a:t>
                      </a:r>
                    </a:p>
                    <a:p>
                      <a:pPr algn="r">
                        <a:spcAft>
                          <a:spcPts val="0"/>
                        </a:spcAft>
                      </a:pPr>
                      <a:endParaRPr lang="fr-FR" sz="1200" b="0" dirty="0">
                        <a:solidFill>
                          <a:schemeClr val="tx1"/>
                        </a:solidFill>
                        <a:effectLst/>
                        <a:latin typeface="+mn-lt"/>
                        <a:ea typeface="Cambria" charset="0"/>
                        <a:cs typeface="Times New Roman" charset="0"/>
                      </a:endParaRPr>
                    </a:p>
                  </a:txBody>
                  <a:tcPr marL="68580" marR="68580" marT="0" marB="0">
                    <a:lnL w="12700" cap="flat" cmpd="sng" algn="ctr">
                      <a:solidFill>
                        <a:schemeClr val="bg1">
                          <a:lumMod val="85000"/>
                        </a:schemeClr>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218882">
                <a:tc>
                  <a:txBody>
                    <a:bodyPr/>
                    <a:lstStyle/>
                    <a:p>
                      <a:r>
                        <a:rPr lang="fr-FR" sz="1100" dirty="0"/>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mn-lt"/>
                          <a:ea typeface="+mn-ea"/>
                          <a:cs typeface="+mn-cs"/>
                        </a:rPr>
                        <a:t>Titre du poste  - Société – Ville (CP)</a:t>
                      </a:r>
                      <a:br>
                        <a:rPr lang="fr-FR" sz="1100" kern="1200" dirty="0">
                          <a:solidFill>
                            <a:schemeClr val="dk1"/>
                          </a:solidFill>
                          <a:effectLst/>
                          <a:latin typeface="+mn-lt"/>
                          <a:ea typeface="+mn-ea"/>
                          <a:cs typeface="+mn-cs"/>
                        </a:rPr>
                      </a:br>
                      <a:r>
                        <a:rPr lang="fr-FR" sz="1100" kern="1200" dirty="0">
                          <a:solidFill>
                            <a:schemeClr val="dk1"/>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dirty="0">
                          <a:effectLst/>
                        </a:rPr>
                        <a:t> </a:t>
                      </a:r>
                      <a:endParaRPr lang="fr-FR" sz="1100" kern="1200" dirty="0">
                        <a:solidFill>
                          <a:schemeClr val="dk1"/>
                        </a:solidFill>
                        <a:effectLst/>
                        <a:latin typeface="+mn-lt"/>
                        <a:ea typeface="+mn-ea"/>
                        <a:cs typeface="+mn-cs"/>
                      </a:endParaRPr>
                    </a:p>
                  </a:txBody>
                  <a:tcPr>
                    <a:lnL w="12700" cmpd="sng">
                      <a:noFill/>
                    </a:lnL>
                    <a:lnR w="12700" cap="flat" cmpd="sng" algn="ctr">
                      <a:solidFill>
                        <a:schemeClr val="bg1">
                          <a:lumMod val="85000"/>
                        </a:schemeClr>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lang="fr-FR" sz="1200" b="1" dirty="0">
                          <a:solidFill>
                            <a:schemeClr val="accent4"/>
                          </a:solidFill>
                          <a:latin typeface="+mn-lt"/>
                        </a:rPr>
                        <a:t>PERSONNALITE</a:t>
                      </a:r>
                      <a:endParaRPr lang="fr-FR" sz="1200" dirty="0">
                        <a:effectLst/>
                        <a:latin typeface="+mn-lt"/>
                        <a:ea typeface="Cambria" charset="0"/>
                        <a:cs typeface="Times New Roman" charset="0"/>
                      </a:endParaRPr>
                    </a:p>
                    <a:p>
                      <a:pPr algn="r">
                        <a:spcAft>
                          <a:spcPts val="0"/>
                        </a:spcAft>
                      </a:pPr>
                      <a:r>
                        <a:rPr lang="fr-FR" sz="1200" b="1" dirty="0">
                          <a:solidFill>
                            <a:schemeClr val="tx1"/>
                          </a:solidFill>
                          <a:effectLst/>
                          <a:latin typeface="+mn-lt"/>
                          <a:ea typeface="Cambria" charset="0"/>
                          <a:cs typeface="Times New Roman" charset="0"/>
                        </a:rPr>
                        <a:t>Curieux : </a:t>
                      </a:r>
                      <a:r>
                        <a:rPr lang="fr-FR" sz="1200" b="0" dirty="0">
                          <a:solidFill>
                            <a:schemeClr val="tx1"/>
                          </a:solidFill>
                          <a:effectLst/>
                          <a:latin typeface="+mn-lt"/>
                          <a:ea typeface="Cambria" charset="0"/>
                          <a:cs typeface="Times New Roman" charset="0"/>
                        </a:rPr>
                        <a:t>####</a:t>
                      </a:r>
                    </a:p>
                    <a:p>
                      <a:pPr algn="r">
                        <a:spcAft>
                          <a:spcPts val="0"/>
                        </a:spcAft>
                      </a:pPr>
                      <a:r>
                        <a:rPr lang="fr-FR" sz="1200" b="1" dirty="0">
                          <a:solidFill>
                            <a:schemeClr val="tx1"/>
                          </a:solidFill>
                          <a:effectLst/>
                          <a:latin typeface="+mn-lt"/>
                          <a:ea typeface="Cambria" charset="0"/>
                          <a:cs typeface="Times New Roman" charset="0"/>
                        </a:rPr>
                        <a:t>Efficace : </a:t>
                      </a:r>
                      <a:r>
                        <a:rPr lang="fr-FR" sz="1200" b="0" dirty="0">
                          <a:solidFill>
                            <a:schemeClr val="tx1"/>
                          </a:solidFill>
                          <a:effectLst/>
                          <a:latin typeface="+mn-lt"/>
                          <a:ea typeface="Cambria" charset="0"/>
                          <a:cs typeface="Times New Roman" charset="0"/>
                        </a:rPr>
                        <a:t>###</a:t>
                      </a:r>
                    </a:p>
                    <a:p>
                      <a:pPr algn="r">
                        <a:spcAft>
                          <a:spcPts val="0"/>
                        </a:spcAft>
                      </a:pPr>
                      <a:r>
                        <a:rPr lang="fr-FR" sz="1200" b="1" dirty="0">
                          <a:solidFill>
                            <a:schemeClr val="tx1"/>
                          </a:solidFill>
                          <a:effectLst/>
                          <a:latin typeface="+mn-lt"/>
                          <a:ea typeface="Cambria" charset="0"/>
                          <a:cs typeface="Times New Roman" charset="0"/>
                        </a:rPr>
                        <a:t>Ponctuel : </a:t>
                      </a:r>
                      <a:r>
                        <a:rPr lang="fr-FR" sz="1200" b="0" dirty="0">
                          <a:solidFill>
                            <a:schemeClr val="tx1"/>
                          </a:solidFill>
                          <a:effectLst/>
                          <a:latin typeface="+mn-lt"/>
                          <a:ea typeface="Cambria" charset="0"/>
                          <a:cs typeface="Times New Roman" charset="0"/>
                        </a:rPr>
                        <a:t>#####</a:t>
                      </a:r>
                    </a:p>
                    <a:p>
                      <a:pPr marL="0" marR="0" indent="0" algn="r" defTabSz="685800" rtl="0" eaLnBrk="1" fontAlgn="auto" latinLnBrk="0" hangingPunct="1">
                        <a:lnSpc>
                          <a:spcPct val="100000"/>
                        </a:lnSpc>
                        <a:spcBef>
                          <a:spcPts val="0"/>
                        </a:spcBef>
                        <a:spcAft>
                          <a:spcPts val="0"/>
                        </a:spcAft>
                        <a:buClrTx/>
                        <a:buSzTx/>
                        <a:buFontTx/>
                        <a:buNone/>
                        <a:tabLst/>
                        <a:defRPr/>
                      </a:pPr>
                      <a:endParaRPr lang="fr-FR" sz="1200" dirty="0">
                        <a:effectLst/>
                        <a:latin typeface="+mn-lt"/>
                        <a:ea typeface="Cambria" charset="0"/>
                        <a:cs typeface="Times New Roman" charset="0"/>
                      </a:endParaRPr>
                    </a:p>
                  </a:txBody>
                  <a:tcPr marL="68580" marR="68580" marT="0" marB="0">
                    <a:lnL w="12700" cap="flat" cmpd="sng" algn="ctr">
                      <a:solidFill>
                        <a:schemeClr val="bg1">
                          <a:lumMod val="85000"/>
                        </a:schemeClr>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46" name="Ellipse 45"/>
          <p:cNvSpPr/>
          <p:nvPr/>
        </p:nvSpPr>
        <p:spPr>
          <a:xfrm>
            <a:off x="327909" y="2202036"/>
            <a:ext cx="364336" cy="364510"/>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Chevron 46"/>
          <p:cNvSpPr/>
          <p:nvPr/>
        </p:nvSpPr>
        <p:spPr>
          <a:xfrm>
            <a:off x="442256" y="2265347"/>
            <a:ext cx="172994" cy="229611"/>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8" name="Ellipse 47"/>
          <p:cNvSpPr/>
          <p:nvPr/>
        </p:nvSpPr>
        <p:spPr>
          <a:xfrm>
            <a:off x="327909" y="4587159"/>
            <a:ext cx="364336" cy="364510"/>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Chevron 48"/>
          <p:cNvSpPr/>
          <p:nvPr/>
        </p:nvSpPr>
        <p:spPr>
          <a:xfrm>
            <a:off x="442256" y="4650470"/>
            <a:ext cx="172994" cy="229611"/>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0" name="Ellipse 49"/>
          <p:cNvSpPr/>
          <p:nvPr/>
        </p:nvSpPr>
        <p:spPr>
          <a:xfrm>
            <a:off x="4925309" y="4587159"/>
            <a:ext cx="364336" cy="364510"/>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Chevron 50"/>
          <p:cNvSpPr/>
          <p:nvPr/>
        </p:nvSpPr>
        <p:spPr>
          <a:xfrm>
            <a:off x="5039656" y="4650470"/>
            <a:ext cx="172994" cy="229611"/>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2" name="Ellipse 51"/>
          <p:cNvSpPr/>
          <p:nvPr/>
        </p:nvSpPr>
        <p:spPr>
          <a:xfrm>
            <a:off x="4457614" y="2202060"/>
            <a:ext cx="364336" cy="36451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Chevron 52"/>
          <p:cNvSpPr/>
          <p:nvPr/>
        </p:nvSpPr>
        <p:spPr>
          <a:xfrm>
            <a:off x="4571961" y="2265371"/>
            <a:ext cx="172994" cy="229611"/>
          </a:xfrm>
          <a:prstGeom prst="chevron">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4" name="Ellipse 53"/>
          <p:cNvSpPr/>
          <p:nvPr/>
        </p:nvSpPr>
        <p:spPr>
          <a:xfrm>
            <a:off x="5289645" y="8618417"/>
            <a:ext cx="987842" cy="98831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Chevron 54"/>
          <p:cNvSpPr/>
          <p:nvPr/>
        </p:nvSpPr>
        <p:spPr>
          <a:xfrm>
            <a:off x="5621379" y="8791795"/>
            <a:ext cx="469047" cy="622556"/>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aphicFrame>
        <p:nvGraphicFramePr>
          <p:cNvPr id="21" name="Tableau 20"/>
          <p:cNvGraphicFramePr>
            <a:graphicFrameLocks noGrp="1"/>
          </p:cNvGraphicFramePr>
          <p:nvPr>
            <p:extLst>
              <p:ext uri="{D42A27DB-BD31-4B8C-83A1-F6EECF244321}">
                <p14:modId xmlns:p14="http://schemas.microsoft.com/office/powerpoint/2010/main" val="1673830571"/>
              </p:ext>
            </p:extLst>
          </p:nvPr>
        </p:nvGraphicFramePr>
        <p:xfrm>
          <a:off x="321519" y="8802466"/>
          <a:ext cx="4136096" cy="731520"/>
        </p:xfrm>
        <a:graphic>
          <a:graphicData uri="http://schemas.openxmlformats.org/drawingml/2006/table">
            <a:tbl>
              <a:tblPr firstRow="1" bandRow="1">
                <a:tableStyleId>{5C22544A-7EE6-4342-B048-85BDC9FD1C3A}</a:tableStyleId>
              </a:tblPr>
              <a:tblGrid>
                <a:gridCol w="4136096">
                  <a:extLst>
                    <a:ext uri="{9D8B030D-6E8A-4147-A177-3AD203B41FA5}">
                      <a16:colId xmlns:a16="http://schemas.microsoft.com/office/drawing/2014/main" val="20000"/>
                    </a:ext>
                  </a:extLst>
                </a:gridCol>
              </a:tblGrid>
              <a:tr h="0">
                <a:tc>
                  <a:txBody>
                    <a:bodyPr/>
                    <a:lstStyle/>
                    <a:p>
                      <a:r>
                        <a:rPr lang="fr-FR" sz="1400" b="0" i="1" dirty="0">
                          <a:solidFill>
                            <a:schemeClr val="tx1"/>
                          </a:solidFill>
                        </a:rPr>
                        <a:t>           COMPLEMENT D’INFOS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lang="fr-FR" sz="1100" kern="1200" dirty="0">
                          <a:solidFill>
                            <a:schemeClr val="dk1"/>
                          </a:solidFill>
                          <a:effectLst/>
                          <a:latin typeface="+mn-lt"/>
                          <a:ea typeface="+mn-ea"/>
                          <a:cs typeface="+mn-cs"/>
                        </a:rPr>
                        <a:t>Décrivez vos centres d’intérêt ou d’autres informations qui vous semblent important de faire apparaître sur votre CV.</a:t>
                      </a:r>
                      <a:r>
                        <a:rPr lang="fr-FR" sz="1100" dirty="0">
                          <a:effectLst/>
                        </a:rPr>
                        <a:t> </a:t>
                      </a:r>
                      <a:endParaRPr lang="fr-FR"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6" name="Ellipse 55"/>
          <p:cNvSpPr/>
          <p:nvPr/>
        </p:nvSpPr>
        <p:spPr>
          <a:xfrm>
            <a:off x="327909" y="8748064"/>
            <a:ext cx="364336" cy="364510"/>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Chevron 56"/>
          <p:cNvSpPr/>
          <p:nvPr/>
        </p:nvSpPr>
        <p:spPr>
          <a:xfrm>
            <a:off x="442256" y="8811375"/>
            <a:ext cx="172994" cy="229611"/>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24" name="Image 23"/>
          <p:cNvPicPr>
            <a:picLocks noChangeAspect="1"/>
          </p:cNvPicPr>
          <p:nvPr/>
        </p:nvPicPr>
        <p:blipFill rotWithShape="1">
          <a:blip r:embed="rId2">
            <a:extLst>
              <a:ext uri="{28A0092B-C50C-407E-A947-70E740481C1C}">
                <a14:useLocalDpi xmlns:a14="http://schemas.microsoft.com/office/drawing/2010/main" val="0"/>
              </a:ext>
            </a:extLst>
          </a:blip>
          <a:srcRect l="8826" r="23952"/>
          <a:stretch/>
        </p:blipFill>
        <p:spPr>
          <a:xfrm>
            <a:off x="776528" y="125593"/>
            <a:ext cx="1737793" cy="1735667"/>
          </a:xfrm>
          <a:prstGeom prst="ellipse">
            <a:avLst/>
          </a:prstGeom>
        </p:spPr>
      </p:pic>
      <p:sp>
        <p:nvSpPr>
          <p:cNvPr id="60" name="Chevron 59"/>
          <p:cNvSpPr/>
          <p:nvPr/>
        </p:nvSpPr>
        <p:spPr>
          <a:xfrm>
            <a:off x="6065062" y="270686"/>
            <a:ext cx="792938" cy="1288281"/>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1" name="Chevron 60"/>
          <p:cNvSpPr/>
          <p:nvPr/>
        </p:nvSpPr>
        <p:spPr>
          <a:xfrm>
            <a:off x="218781" y="260630"/>
            <a:ext cx="792938" cy="1288281"/>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aphicFrame>
        <p:nvGraphicFramePr>
          <p:cNvPr id="63" name="Tableau 62"/>
          <p:cNvGraphicFramePr>
            <a:graphicFrameLocks noGrp="1"/>
          </p:cNvGraphicFramePr>
          <p:nvPr>
            <p:extLst>
              <p:ext uri="{D42A27DB-BD31-4B8C-83A1-F6EECF244321}">
                <p14:modId xmlns:p14="http://schemas.microsoft.com/office/powerpoint/2010/main" val="1872553494"/>
              </p:ext>
            </p:extLst>
          </p:nvPr>
        </p:nvGraphicFramePr>
        <p:xfrm>
          <a:off x="3109209" y="807923"/>
          <a:ext cx="2925503" cy="731520"/>
        </p:xfrm>
        <a:graphic>
          <a:graphicData uri="http://schemas.openxmlformats.org/drawingml/2006/table">
            <a:tbl>
              <a:tblPr firstRow="1" bandRow="1">
                <a:tableStyleId>{69CF1AB2-1976-4502-BF36-3FF5EA218861}</a:tableStyleId>
              </a:tblPr>
              <a:tblGrid>
                <a:gridCol w="2925503">
                  <a:extLst>
                    <a:ext uri="{9D8B030D-6E8A-4147-A177-3AD203B41FA5}">
                      <a16:colId xmlns:a16="http://schemas.microsoft.com/office/drawing/2014/main" val="20000"/>
                    </a:ext>
                  </a:extLst>
                </a:gridCol>
              </a:tblGrid>
              <a:tr h="22671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b="0" dirty="0">
                          <a:solidFill>
                            <a:schemeClr val="bg1"/>
                          </a:solidFill>
                        </a:rPr>
                        <a:t>Adresse : 15 rue de France 75000 Paris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b="0" dirty="0">
                          <a:solidFill>
                            <a:schemeClr val="bg1"/>
                          </a:solidFill>
                        </a:rPr>
                        <a:t>Tel : +33 1 22 33 44 55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b="0" dirty="0">
                          <a:solidFill>
                            <a:schemeClr val="bg1"/>
                          </a:solidFill>
                        </a:rPr>
                        <a:t>Email : </a:t>
                      </a:r>
                      <a:r>
                        <a:rPr lang="fr-FR" sz="1000" b="0" dirty="0" err="1">
                          <a:solidFill>
                            <a:schemeClr val="bg1"/>
                          </a:solidFill>
                        </a:rPr>
                        <a:t>votre.email@mail.com</a:t>
                      </a:r>
                      <a:endParaRPr lang="fr-FR" sz="1000" b="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7" name="ZoneTexte 26"/>
          <p:cNvSpPr txBox="1"/>
          <p:nvPr/>
        </p:nvSpPr>
        <p:spPr>
          <a:xfrm>
            <a:off x="2503253" y="246895"/>
            <a:ext cx="3561809" cy="584775"/>
          </a:xfrm>
          <a:prstGeom prst="rect">
            <a:avLst/>
          </a:prstGeom>
          <a:noFill/>
        </p:spPr>
        <p:txBody>
          <a:bodyPr wrap="none" rtlCol="0">
            <a:spAutoFit/>
          </a:bodyPr>
          <a:lstStyle/>
          <a:p>
            <a:r>
              <a:rPr lang="fr-FR" sz="3200" dirty="0"/>
              <a:t>Pierre </a:t>
            </a:r>
            <a:r>
              <a:rPr lang="fr-FR" sz="3200" dirty="0">
                <a:solidFill>
                  <a:schemeClr val="bg1"/>
                </a:solidFill>
              </a:rPr>
              <a:t>LANDANGERS</a:t>
            </a:r>
          </a:p>
        </p:txBody>
      </p:sp>
      <p:cxnSp>
        <p:nvCxnSpPr>
          <p:cNvPr id="62" name="Connecteur droit 61"/>
          <p:cNvCxnSpPr/>
          <p:nvPr/>
        </p:nvCxnSpPr>
        <p:spPr>
          <a:xfrm>
            <a:off x="0" y="2060448"/>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4" name="ZoneTexte 1023"/>
          <p:cNvSpPr txBox="1"/>
          <p:nvPr/>
        </p:nvSpPr>
        <p:spPr>
          <a:xfrm>
            <a:off x="2514321" y="1633539"/>
            <a:ext cx="2482090" cy="369332"/>
          </a:xfrm>
          <a:prstGeom prst="rect">
            <a:avLst/>
          </a:prstGeom>
          <a:noFill/>
        </p:spPr>
        <p:txBody>
          <a:bodyPr wrap="none" rtlCol="0">
            <a:spAutoFit/>
          </a:bodyPr>
          <a:lstStyle/>
          <a:p>
            <a:r>
              <a:rPr lang="fr-FR"/>
              <a:t>Titre du poste recherché</a:t>
            </a:r>
          </a:p>
        </p:txBody>
      </p:sp>
      <p:sp>
        <p:nvSpPr>
          <p:cNvPr id="68" name="Chevron 67"/>
          <p:cNvSpPr/>
          <p:nvPr/>
        </p:nvSpPr>
        <p:spPr>
          <a:xfrm>
            <a:off x="5008582"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6" name="Chevron 75"/>
          <p:cNvSpPr/>
          <p:nvPr/>
        </p:nvSpPr>
        <p:spPr>
          <a:xfrm>
            <a:off x="5152311" y="1652118"/>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7" name="Chevron 76"/>
          <p:cNvSpPr/>
          <p:nvPr/>
        </p:nvSpPr>
        <p:spPr>
          <a:xfrm>
            <a:off x="5295710"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8" name="Chevron 77"/>
          <p:cNvSpPr/>
          <p:nvPr/>
        </p:nvSpPr>
        <p:spPr>
          <a:xfrm>
            <a:off x="5439439"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9" name="Chevron 78"/>
          <p:cNvSpPr/>
          <p:nvPr/>
        </p:nvSpPr>
        <p:spPr>
          <a:xfrm>
            <a:off x="5583168" y="1652118"/>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0" name="Chevron 79"/>
          <p:cNvSpPr/>
          <p:nvPr/>
        </p:nvSpPr>
        <p:spPr>
          <a:xfrm>
            <a:off x="5726567"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1" name="Chevron 80"/>
          <p:cNvSpPr/>
          <p:nvPr/>
        </p:nvSpPr>
        <p:spPr>
          <a:xfrm>
            <a:off x="5860278"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2" name="Chevron 81"/>
          <p:cNvSpPr/>
          <p:nvPr/>
        </p:nvSpPr>
        <p:spPr>
          <a:xfrm>
            <a:off x="6004007" y="1652118"/>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3" name="Chevron 82"/>
          <p:cNvSpPr/>
          <p:nvPr/>
        </p:nvSpPr>
        <p:spPr>
          <a:xfrm>
            <a:off x="6147406"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4" name="Chevron 83"/>
          <p:cNvSpPr/>
          <p:nvPr/>
        </p:nvSpPr>
        <p:spPr>
          <a:xfrm>
            <a:off x="6291135"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5" name="Chevron 84"/>
          <p:cNvSpPr/>
          <p:nvPr/>
        </p:nvSpPr>
        <p:spPr>
          <a:xfrm>
            <a:off x="6434864" y="1652118"/>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6" name="Chevron 85"/>
          <p:cNvSpPr/>
          <p:nvPr/>
        </p:nvSpPr>
        <p:spPr>
          <a:xfrm>
            <a:off x="6578263" y="1650770"/>
            <a:ext cx="204784" cy="332711"/>
          </a:xfrm>
          <a:prstGeom prst="chevron">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87996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54546438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658</Words>
  <Application>Microsoft Macintosh PowerPoint</Application>
  <PresentationFormat>Format A4 (210 x 297 mm)</PresentationFormat>
  <Paragraphs>71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60</cp:revision>
  <dcterms:created xsi:type="dcterms:W3CDTF">2016-07-14T19:39:12Z</dcterms:created>
  <dcterms:modified xsi:type="dcterms:W3CDTF">2020-11-18T15:18:49Z</dcterms:modified>
</cp:coreProperties>
</file>