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F5FE"/>
    <a:srgbClr val="575757"/>
    <a:srgbClr val="AC8249"/>
    <a:srgbClr val="EFEC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/>
    <p:restoredTop sz="94586"/>
  </p:normalViewPr>
  <p:slideViewPr>
    <p:cSldViewPr snapToGrid="0" snapToObjects="1">
      <p:cViewPr varScale="1">
        <p:scale>
          <a:sx n="89" d="100"/>
          <a:sy n="89" d="100"/>
        </p:scale>
        <p:origin x="349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96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24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61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4222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288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692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6863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9458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7004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4260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18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38A05-D9B2-104B-A6B2-7D8FDA8E02D1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8067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0" name="Image 34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33" r="3189"/>
          <a:stretch/>
        </p:blipFill>
        <p:spPr>
          <a:xfrm>
            <a:off x="0" y="0"/>
            <a:ext cx="6858000" cy="1437050"/>
          </a:xfrm>
          <a:prstGeom prst="rect">
            <a:avLst/>
          </a:prstGeom>
        </p:spPr>
      </p:pic>
      <p:pic>
        <p:nvPicPr>
          <p:cNvPr id="351" name="Image 350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Blu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292353"/>
            <a:ext cx="6858000" cy="1613647"/>
          </a:xfrm>
          <a:prstGeom prst="rect">
            <a:avLst/>
          </a:prstGeom>
        </p:spPr>
      </p:pic>
      <p:graphicFrame>
        <p:nvGraphicFramePr>
          <p:cNvPr id="352" name="Tableau 3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8609617"/>
              </p:ext>
            </p:extLst>
          </p:nvPr>
        </p:nvGraphicFramePr>
        <p:xfrm>
          <a:off x="667099" y="2062260"/>
          <a:ext cx="5703848" cy="1188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038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FORMATION 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FORMATION</a:t>
                      </a:r>
                      <a:r>
                        <a:rPr lang="en-US" sz="1100" kern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| </a:t>
                      </a:r>
                      <a:r>
                        <a:rPr lang="en-US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Décrivez</a:t>
                      </a:r>
                      <a:r>
                        <a:rPr lang="en-GB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les </a:t>
                      </a:r>
                      <a:r>
                        <a:rPr lang="en-GB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spécialités</a:t>
                      </a:r>
                      <a:r>
                        <a:rPr lang="en-GB" sz="1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de </a:t>
                      </a:r>
                      <a:r>
                        <a:rPr lang="en-GB" sz="1100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cette</a:t>
                      </a:r>
                      <a:r>
                        <a:rPr lang="en-GB" sz="1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formation : </a:t>
                      </a:r>
                      <a:r>
                        <a:rPr lang="en-GB" sz="1100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vos</a:t>
                      </a:r>
                      <a:r>
                        <a:rPr lang="en-GB" sz="1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diplômes</a:t>
                      </a:r>
                      <a:r>
                        <a:rPr lang="en-GB" sz="1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les options de la formation, </a:t>
                      </a:r>
                      <a:r>
                        <a:rPr lang="en-GB" sz="1100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etc</a:t>
                      </a:r>
                      <a:r>
                        <a:rPr lang="en-GB" sz="1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…</a:t>
                      </a: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FORMATION</a:t>
                      </a:r>
                      <a:r>
                        <a:rPr lang="en-US" sz="1100" kern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| </a:t>
                      </a:r>
                      <a:r>
                        <a:rPr lang="en-US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Décrivez</a:t>
                      </a:r>
                      <a:r>
                        <a:rPr lang="en-GB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les </a:t>
                      </a:r>
                      <a:r>
                        <a:rPr lang="en-GB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spécialités</a:t>
                      </a:r>
                      <a:r>
                        <a:rPr lang="en-GB" sz="1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de </a:t>
                      </a:r>
                      <a:r>
                        <a:rPr lang="en-GB" sz="1100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cette</a:t>
                      </a:r>
                      <a:r>
                        <a:rPr lang="en-GB" sz="1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formation : </a:t>
                      </a:r>
                      <a:r>
                        <a:rPr lang="en-GB" sz="1100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vos</a:t>
                      </a:r>
                      <a:r>
                        <a:rPr lang="en-GB" sz="1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diplômes</a:t>
                      </a:r>
                      <a:r>
                        <a:rPr lang="en-GB" sz="1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les options de la formation, etc…</a:t>
                      </a:r>
                      <a:endParaRPr lang="en-GB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53" name="Tableau 3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3879733"/>
              </p:ext>
            </p:extLst>
          </p:nvPr>
        </p:nvGraphicFramePr>
        <p:xfrm>
          <a:off x="662574" y="3744784"/>
          <a:ext cx="5708373" cy="30939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083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8247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EXPERIENCE PROFESSIONNELLE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NOM ENTREPRISE | TITRE DU POSTE </a:t>
                      </a:r>
                      <a:r>
                        <a:rPr lang="en-US" sz="1200" kern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Décrivez ici les fonctions que vous avez occupé pour ce poste. Décrivez également vos missions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et vos résultats.</a:t>
                      </a: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NOM ENTREPRISE | TITRE DU POSTE </a:t>
                      </a:r>
                      <a:r>
                        <a:rPr lang="en-US" sz="1200" kern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Décrivez ici les fonctions que vous avez occupé pour ce poste. Décrivez également vos missions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et vos résultats.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NOM ENTREPRISE | TITRE DU POSTE </a:t>
                      </a:r>
                      <a:r>
                        <a:rPr lang="en-US" sz="1200" kern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Décrivez ici les fonctions que vous avez occupé pour ce poste. Décrivez également vos missions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et vos résultats.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NOM ENTREPRISE | TITRE DU POSTE </a:t>
                      </a:r>
                      <a:r>
                        <a:rPr lang="en-US" sz="1200" kern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Décrivez ici les fonctions que vous avez occupé pour ce poste. Décrivez également vos missions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et vos résultats.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58" name="Tableau 3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3428938"/>
              </p:ext>
            </p:extLst>
          </p:nvPr>
        </p:nvGraphicFramePr>
        <p:xfrm>
          <a:off x="647818" y="7188071"/>
          <a:ext cx="1973744" cy="929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737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LANGUES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Anglais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 : Lu,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écrit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parlé</a:t>
                      </a:r>
                      <a:endParaRPr lang="en-GB" sz="1100" baseline="0" dirty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 algn="l"/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Espagnol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 :  Lu,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écrit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parlé</a:t>
                      </a:r>
                      <a:endParaRPr lang="en-GB" sz="1100" baseline="0" dirty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 algn="l"/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Allemand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:  Lu,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écrit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parlé</a:t>
                      </a:r>
                      <a:endParaRPr lang="en-GB" sz="1100" baseline="0" dirty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59" name="Tableau 3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2019509"/>
              </p:ext>
            </p:extLst>
          </p:nvPr>
        </p:nvGraphicFramePr>
        <p:xfrm>
          <a:off x="3285662" y="7176689"/>
          <a:ext cx="3333838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33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b="1" kern="120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COMPETENCES CLES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Management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Gestion de projet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Comptabilité / Gestion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Conduite de changement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64" name="Ellipse 363"/>
          <p:cNvSpPr/>
          <p:nvPr/>
        </p:nvSpPr>
        <p:spPr>
          <a:xfrm>
            <a:off x="5342816" y="7564386"/>
            <a:ext cx="147958" cy="14828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5" name="Ellipse 364"/>
          <p:cNvSpPr/>
          <p:nvPr/>
        </p:nvSpPr>
        <p:spPr>
          <a:xfrm>
            <a:off x="5589250" y="7564386"/>
            <a:ext cx="147958" cy="14828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6" name="Ellipse 365"/>
          <p:cNvSpPr/>
          <p:nvPr/>
        </p:nvSpPr>
        <p:spPr>
          <a:xfrm>
            <a:off x="5835459" y="7564386"/>
            <a:ext cx="147958" cy="14828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7" name="Ellipse 366"/>
          <p:cNvSpPr/>
          <p:nvPr/>
        </p:nvSpPr>
        <p:spPr>
          <a:xfrm>
            <a:off x="5096382" y="7564386"/>
            <a:ext cx="147958" cy="14828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8" name="Ellipse 367"/>
          <p:cNvSpPr/>
          <p:nvPr/>
        </p:nvSpPr>
        <p:spPr>
          <a:xfrm>
            <a:off x="6081668" y="7564386"/>
            <a:ext cx="147958" cy="14828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9" name="Ellipse 368"/>
          <p:cNvSpPr/>
          <p:nvPr/>
        </p:nvSpPr>
        <p:spPr>
          <a:xfrm>
            <a:off x="5342816" y="7839487"/>
            <a:ext cx="147958" cy="14828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0" name="Ellipse 369"/>
          <p:cNvSpPr/>
          <p:nvPr/>
        </p:nvSpPr>
        <p:spPr>
          <a:xfrm>
            <a:off x="5589250" y="7839487"/>
            <a:ext cx="147958" cy="14828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1" name="Ellipse 370"/>
          <p:cNvSpPr/>
          <p:nvPr/>
        </p:nvSpPr>
        <p:spPr>
          <a:xfrm>
            <a:off x="5835459" y="7839487"/>
            <a:ext cx="147958" cy="14828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2" name="Ellipse 371"/>
          <p:cNvSpPr/>
          <p:nvPr/>
        </p:nvSpPr>
        <p:spPr>
          <a:xfrm>
            <a:off x="5096382" y="7839487"/>
            <a:ext cx="147958" cy="14828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3" name="Ellipse 372"/>
          <p:cNvSpPr/>
          <p:nvPr/>
        </p:nvSpPr>
        <p:spPr>
          <a:xfrm>
            <a:off x="6081668" y="7839487"/>
            <a:ext cx="147958" cy="14828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4" name="Ellipse 373"/>
          <p:cNvSpPr/>
          <p:nvPr/>
        </p:nvSpPr>
        <p:spPr>
          <a:xfrm>
            <a:off x="5342816" y="8083359"/>
            <a:ext cx="147958" cy="14828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5" name="Ellipse 374"/>
          <p:cNvSpPr/>
          <p:nvPr/>
        </p:nvSpPr>
        <p:spPr>
          <a:xfrm>
            <a:off x="5589250" y="8083359"/>
            <a:ext cx="147958" cy="14828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6" name="Ellipse 375"/>
          <p:cNvSpPr/>
          <p:nvPr/>
        </p:nvSpPr>
        <p:spPr>
          <a:xfrm>
            <a:off x="5835459" y="8083359"/>
            <a:ext cx="147958" cy="14828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7" name="Ellipse 376"/>
          <p:cNvSpPr/>
          <p:nvPr/>
        </p:nvSpPr>
        <p:spPr>
          <a:xfrm>
            <a:off x="5096382" y="8083359"/>
            <a:ext cx="147958" cy="14828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8" name="Ellipse 377"/>
          <p:cNvSpPr/>
          <p:nvPr/>
        </p:nvSpPr>
        <p:spPr>
          <a:xfrm>
            <a:off x="6081668" y="8083359"/>
            <a:ext cx="147958" cy="14828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9" name="Ellipse 378"/>
          <p:cNvSpPr/>
          <p:nvPr/>
        </p:nvSpPr>
        <p:spPr>
          <a:xfrm>
            <a:off x="5342816" y="8316941"/>
            <a:ext cx="147958" cy="14828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0" name="Ellipse 379"/>
          <p:cNvSpPr/>
          <p:nvPr/>
        </p:nvSpPr>
        <p:spPr>
          <a:xfrm>
            <a:off x="5589250" y="8316941"/>
            <a:ext cx="147958" cy="14828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1" name="Ellipse 380"/>
          <p:cNvSpPr/>
          <p:nvPr/>
        </p:nvSpPr>
        <p:spPr>
          <a:xfrm>
            <a:off x="5835459" y="8316941"/>
            <a:ext cx="147958" cy="14828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2" name="Ellipse 381"/>
          <p:cNvSpPr/>
          <p:nvPr/>
        </p:nvSpPr>
        <p:spPr>
          <a:xfrm>
            <a:off x="5096382" y="8316941"/>
            <a:ext cx="147958" cy="14828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3" name="Ellipse 382"/>
          <p:cNvSpPr/>
          <p:nvPr/>
        </p:nvSpPr>
        <p:spPr>
          <a:xfrm>
            <a:off x="6081668" y="8316941"/>
            <a:ext cx="147958" cy="14828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84" name="Image 383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18" r="17708"/>
          <a:stretch/>
        </p:blipFill>
        <p:spPr>
          <a:xfrm>
            <a:off x="411208" y="152688"/>
            <a:ext cx="1627674" cy="1672059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aphicFrame>
        <p:nvGraphicFramePr>
          <p:cNvPr id="385" name="Tableau 3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554536"/>
              </p:ext>
            </p:extLst>
          </p:nvPr>
        </p:nvGraphicFramePr>
        <p:xfrm>
          <a:off x="2528477" y="1171643"/>
          <a:ext cx="3553191" cy="1005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531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17753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Décrivez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quelques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lignes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vos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compétences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clés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pour le poste et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vos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objectifs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carrière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Vous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pouvez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les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mettre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formes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à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l’aide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puces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les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laisser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sous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forme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texte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plein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algn="l"/>
                      <a:endParaRPr lang="fr-FR" sz="1200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90" name="Tableau 3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6341377"/>
              </p:ext>
            </p:extLst>
          </p:nvPr>
        </p:nvGraphicFramePr>
        <p:xfrm>
          <a:off x="673866" y="8477701"/>
          <a:ext cx="2012335" cy="1235629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7332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91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1229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CONTACT</a:t>
                      </a:r>
                      <a:endParaRPr lang="fr-FR" sz="1600" b="0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3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Adresse : </a:t>
                      </a: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17 rue de la Réussite</a:t>
                      </a:r>
                      <a:r>
                        <a:rPr lang="fr-FR" sz="1200" b="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 </a:t>
                      </a:r>
                      <a:r>
                        <a:rPr lang="fr-FR" sz="12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75012 Paris</a:t>
                      </a: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0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Mobile :</a:t>
                      </a: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06.06.06.06.06</a:t>
                      </a: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24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Email : </a:t>
                      </a: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mail@mail.com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95" name="Rectangle 394"/>
          <p:cNvSpPr/>
          <p:nvPr/>
        </p:nvSpPr>
        <p:spPr>
          <a:xfrm>
            <a:off x="2528477" y="572079"/>
            <a:ext cx="38783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Alicia</a:t>
            </a:r>
            <a:r>
              <a:rPr lang="fr-FR" sz="2800" dirty="0">
                <a:solidFill>
                  <a:schemeClr val="accent6"/>
                </a:solidFill>
              </a:rPr>
              <a:t> </a:t>
            </a:r>
            <a:r>
              <a:rPr lang="fr-FR" sz="28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LEVALOUSIAE</a:t>
            </a:r>
            <a:endParaRPr lang="fr-FR" sz="28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96" name="Rectangle 395"/>
          <p:cNvSpPr/>
          <p:nvPr/>
        </p:nvSpPr>
        <p:spPr>
          <a:xfrm>
            <a:off x="2507309" y="117078"/>
            <a:ext cx="27370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>
                <a:solidFill>
                  <a:schemeClr val="accent5"/>
                </a:solidFill>
              </a:rPr>
              <a:t>Titre du poste recherché</a:t>
            </a:r>
          </a:p>
        </p:txBody>
      </p:sp>
      <p:cxnSp>
        <p:nvCxnSpPr>
          <p:cNvPr id="399" name="Connecteur droit 398"/>
          <p:cNvCxnSpPr/>
          <p:nvPr/>
        </p:nvCxnSpPr>
        <p:spPr>
          <a:xfrm>
            <a:off x="1225045" y="3541853"/>
            <a:ext cx="4438184" cy="0"/>
          </a:xfrm>
          <a:prstGeom prst="line">
            <a:avLst/>
          </a:prstGeom>
          <a:ln w="38100">
            <a:solidFill>
              <a:schemeClr val="accent1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0" name="Connecteur droit 399"/>
          <p:cNvCxnSpPr/>
          <p:nvPr/>
        </p:nvCxnSpPr>
        <p:spPr>
          <a:xfrm>
            <a:off x="1209908" y="7004612"/>
            <a:ext cx="4438184" cy="0"/>
          </a:xfrm>
          <a:prstGeom prst="line">
            <a:avLst/>
          </a:prstGeom>
          <a:ln w="38100">
            <a:solidFill>
              <a:schemeClr val="accent1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1" name="Connecteur droit 400"/>
          <p:cNvCxnSpPr/>
          <p:nvPr/>
        </p:nvCxnSpPr>
        <p:spPr>
          <a:xfrm>
            <a:off x="3374919" y="8846916"/>
            <a:ext cx="2854707" cy="0"/>
          </a:xfrm>
          <a:prstGeom prst="line">
            <a:avLst/>
          </a:prstGeom>
          <a:ln w="38100">
            <a:solidFill>
              <a:schemeClr val="accent1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9962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1" y="598489"/>
            <a:ext cx="6172200" cy="8672319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26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267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267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26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267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267" dirty="0" err="1"/>
              <a:t>Créeruncv.com</a:t>
            </a:r>
            <a:r>
              <a:rPr lang="fr-FR" sz="2267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329004805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</TotalTime>
  <Words>546</Words>
  <Application>Microsoft Macintosh PowerPoint</Application>
  <PresentationFormat>Format A4 (210 x 297 mm)</PresentationFormat>
  <Paragraphs>71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30</cp:revision>
  <dcterms:created xsi:type="dcterms:W3CDTF">2016-07-14T19:39:12Z</dcterms:created>
  <dcterms:modified xsi:type="dcterms:W3CDTF">2020-11-18T15:19:02Z</dcterms:modified>
</cp:coreProperties>
</file>