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/>
    <p:restoredTop sz="94586"/>
  </p:normalViewPr>
  <p:slideViewPr>
    <p:cSldViewPr snapToGrid="0" snapToObjects="1">
      <p:cViewPr varScale="1">
        <p:scale>
          <a:sx n="89" d="100"/>
          <a:sy n="89" d="100"/>
        </p:scale>
        <p:origin x="34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iff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7" name="Tableau 1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867812"/>
              </p:ext>
            </p:extLst>
          </p:nvPr>
        </p:nvGraphicFramePr>
        <p:xfrm>
          <a:off x="682906" y="1861697"/>
          <a:ext cx="5913184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3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FORMATION 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les options de la formation, etc…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8" name="Tableau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346801"/>
              </p:ext>
            </p:extLst>
          </p:nvPr>
        </p:nvGraphicFramePr>
        <p:xfrm>
          <a:off x="682906" y="3668084"/>
          <a:ext cx="5913184" cy="3040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3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EXPERIENCE PROFESSIONNELLE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NOM ENTREPRISE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TITRE DU POSTE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vos résultats.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NOM ENTREPRISE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TITRE DU POSTE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NOM ENTREPRISE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TITRE DU POSTE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NOM ENTREPRISE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| TITRE DU POSTE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9" name="Ellipse 178"/>
          <p:cNvSpPr/>
          <p:nvPr/>
        </p:nvSpPr>
        <p:spPr>
          <a:xfrm>
            <a:off x="212359" y="1935543"/>
            <a:ext cx="144611" cy="1446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192038" y="3746073"/>
            <a:ext cx="144611" cy="1446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1" name="Tableau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823689"/>
              </p:ext>
            </p:extLst>
          </p:nvPr>
        </p:nvGraphicFramePr>
        <p:xfrm>
          <a:off x="682906" y="6843568"/>
          <a:ext cx="2951546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1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INFOS EN </a:t>
                      </a:r>
                      <a:r>
                        <a:rPr lang="fr-FR" sz="1400" dirty="0">
                          <a:solidFill>
                            <a:srgbClr val="FFC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+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 vos centres d’intérêt ou d’autres informations qui vous semblent importants de faire apparaître sur votre CV. </a:t>
                      </a:r>
                      <a:endParaRPr lang="en-GB" sz="1100" kern="1200" baseline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2" name="Tableau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032008"/>
              </p:ext>
            </p:extLst>
          </p:nvPr>
        </p:nvGraphicFramePr>
        <p:xfrm>
          <a:off x="682906" y="7924927"/>
          <a:ext cx="2951546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1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LANGUES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Anglais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: Lu,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parlé</a:t>
                      </a:r>
                      <a:endParaRPr lang="en-GB" sz="1100" baseline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Espagnol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:  Lu,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parlé</a:t>
                      </a:r>
                      <a:endParaRPr lang="en-GB" sz="1100" baseline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Allemand</a:t>
                      </a:r>
                      <a:r>
                        <a:rPr lang="en-GB" sz="1100" baseline="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 Lu,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parlé</a:t>
                      </a:r>
                      <a:endParaRPr lang="en-GB" sz="1100" baseline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3" name="Ellipse 182"/>
          <p:cNvSpPr/>
          <p:nvPr/>
        </p:nvSpPr>
        <p:spPr>
          <a:xfrm>
            <a:off x="210867" y="6893061"/>
            <a:ext cx="144611" cy="1446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210867" y="8003626"/>
            <a:ext cx="144611" cy="1446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6" name="Connecteur droit 185"/>
          <p:cNvCxnSpPr/>
          <p:nvPr/>
        </p:nvCxnSpPr>
        <p:spPr>
          <a:xfrm>
            <a:off x="294823" y="2176041"/>
            <a:ext cx="0" cy="127061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cteur droit 186"/>
          <p:cNvCxnSpPr/>
          <p:nvPr/>
        </p:nvCxnSpPr>
        <p:spPr>
          <a:xfrm>
            <a:off x="264343" y="3983621"/>
            <a:ext cx="0" cy="25560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cteur droit 188"/>
          <p:cNvCxnSpPr/>
          <p:nvPr/>
        </p:nvCxnSpPr>
        <p:spPr>
          <a:xfrm>
            <a:off x="283172" y="7151225"/>
            <a:ext cx="0" cy="58770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190"/>
          <p:cNvCxnSpPr/>
          <p:nvPr/>
        </p:nvCxnSpPr>
        <p:spPr>
          <a:xfrm>
            <a:off x="283226" y="8236378"/>
            <a:ext cx="0" cy="58770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2" name="Tableau 1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638062"/>
              </p:ext>
            </p:extLst>
          </p:nvPr>
        </p:nvGraphicFramePr>
        <p:xfrm>
          <a:off x="4155583" y="6850346"/>
          <a:ext cx="1944589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4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400" kern="120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COMPETENCES</a:t>
                      </a:r>
                      <a:endParaRPr lang="fr-FR" sz="1100" kern="1200" dirty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3" name="Ellipse 192"/>
          <p:cNvSpPr/>
          <p:nvPr/>
        </p:nvSpPr>
        <p:spPr>
          <a:xfrm>
            <a:off x="3942487" y="6930015"/>
            <a:ext cx="144611" cy="1446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94" name="Tableau 1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76616"/>
              </p:ext>
            </p:extLst>
          </p:nvPr>
        </p:nvGraphicFramePr>
        <p:xfrm>
          <a:off x="4155584" y="7188076"/>
          <a:ext cx="2440505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2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Windows</a:t>
                      </a:r>
                      <a:r>
                        <a:rPr lang="fr-FR" sz="1100" baseline="0" dirty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Traitement</a:t>
                      </a:r>
                      <a:r>
                        <a:rPr lang="fr-FR" sz="1100" baseline="0" dirty="0"/>
                        <a:t> de texte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Tableur Excel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PowerPoint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Compta./ Gestion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Management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207" name="Connecteur droit 206"/>
          <p:cNvCxnSpPr/>
          <p:nvPr/>
        </p:nvCxnSpPr>
        <p:spPr>
          <a:xfrm>
            <a:off x="4014792" y="7163604"/>
            <a:ext cx="0" cy="190476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Ellipse 208"/>
          <p:cNvSpPr/>
          <p:nvPr/>
        </p:nvSpPr>
        <p:spPr>
          <a:xfrm>
            <a:off x="5743367" y="7231924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Ellipse 209"/>
          <p:cNvSpPr/>
          <p:nvPr/>
        </p:nvSpPr>
        <p:spPr>
          <a:xfrm>
            <a:off x="5980433" y="7231924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Ellipse 210"/>
          <p:cNvSpPr/>
          <p:nvPr/>
        </p:nvSpPr>
        <p:spPr>
          <a:xfrm>
            <a:off x="5508704" y="7231924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>
            <a:off x="6217499" y="7229135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>
            <a:off x="6454565" y="7229135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9" name="Ellipse 238"/>
          <p:cNvSpPr/>
          <p:nvPr/>
        </p:nvSpPr>
        <p:spPr>
          <a:xfrm>
            <a:off x="5743367" y="7502968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" name="Ellipse 239"/>
          <p:cNvSpPr/>
          <p:nvPr/>
        </p:nvSpPr>
        <p:spPr>
          <a:xfrm>
            <a:off x="5980433" y="7502968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1" name="Ellipse 240"/>
          <p:cNvSpPr/>
          <p:nvPr/>
        </p:nvSpPr>
        <p:spPr>
          <a:xfrm>
            <a:off x="5508704" y="7502968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2" name="Ellipse 241"/>
          <p:cNvSpPr/>
          <p:nvPr/>
        </p:nvSpPr>
        <p:spPr>
          <a:xfrm>
            <a:off x="6217499" y="7500179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3" name="Ellipse 242"/>
          <p:cNvSpPr/>
          <p:nvPr/>
        </p:nvSpPr>
        <p:spPr>
          <a:xfrm>
            <a:off x="6454565" y="7500179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4" name="Ellipse 243"/>
          <p:cNvSpPr/>
          <p:nvPr/>
        </p:nvSpPr>
        <p:spPr>
          <a:xfrm>
            <a:off x="5743367" y="7761171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Ellipse 244"/>
          <p:cNvSpPr/>
          <p:nvPr/>
        </p:nvSpPr>
        <p:spPr>
          <a:xfrm>
            <a:off x="5980433" y="7761171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Ellipse 245"/>
          <p:cNvSpPr/>
          <p:nvPr/>
        </p:nvSpPr>
        <p:spPr>
          <a:xfrm>
            <a:off x="5508704" y="7761171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Ellipse 246"/>
          <p:cNvSpPr/>
          <p:nvPr/>
        </p:nvSpPr>
        <p:spPr>
          <a:xfrm>
            <a:off x="6217499" y="7758382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Ellipse 247"/>
          <p:cNvSpPr/>
          <p:nvPr/>
        </p:nvSpPr>
        <p:spPr>
          <a:xfrm>
            <a:off x="6454565" y="7758382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Ellipse 248"/>
          <p:cNvSpPr/>
          <p:nvPr/>
        </p:nvSpPr>
        <p:spPr>
          <a:xfrm>
            <a:off x="5743367" y="801658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Ellipse 249"/>
          <p:cNvSpPr/>
          <p:nvPr/>
        </p:nvSpPr>
        <p:spPr>
          <a:xfrm>
            <a:off x="5980433" y="801658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Ellipse 250"/>
          <p:cNvSpPr/>
          <p:nvPr/>
        </p:nvSpPr>
        <p:spPr>
          <a:xfrm>
            <a:off x="5508704" y="801658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Ellipse 251"/>
          <p:cNvSpPr/>
          <p:nvPr/>
        </p:nvSpPr>
        <p:spPr>
          <a:xfrm>
            <a:off x="6217499" y="8013796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Ellipse 252"/>
          <p:cNvSpPr/>
          <p:nvPr/>
        </p:nvSpPr>
        <p:spPr>
          <a:xfrm>
            <a:off x="6454565" y="8013796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Ellipse 253"/>
          <p:cNvSpPr/>
          <p:nvPr/>
        </p:nvSpPr>
        <p:spPr>
          <a:xfrm>
            <a:off x="5743367" y="8268109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Ellipse 254"/>
          <p:cNvSpPr/>
          <p:nvPr/>
        </p:nvSpPr>
        <p:spPr>
          <a:xfrm>
            <a:off x="5980433" y="8268109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Ellipse 255"/>
          <p:cNvSpPr/>
          <p:nvPr/>
        </p:nvSpPr>
        <p:spPr>
          <a:xfrm>
            <a:off x="5508704" y="8268109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Ellipse 256"/>
          <p:cNvSpPr/>
          <p:nvPr/>
        </p:nvSpPr>
        <p:spPr>
          <a:xfrm>
            <a:off x="6217499" y="8265320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Ellipse 257"/>
          <p:cNvSpPr/>
          <p:nvPr/>
        </p:nvSpPr>
        <p:spPr>
          <a:xfrm>
            <a:off x="6454565" y="8265320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Ellipse 258"/>
          <p:cNvSpPr/>
          <p:nvPr/>
        </p:nvSpPr>
        <p:spPr>
          <a:xfrm>
            <a:off x="5743367" y="853351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Ellipse 259"/>
          <p:cNvSpPr/>
          <p:nvPr/>
        </p:nvSpPr>
        <p:spPr>
          <a:xfrm>
            <a:off x="5980433" y="853351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Ellipse 260"/>
          <p:cNvSpPr/>
          <p:nvPr/>
        </p:nvSpPr>
        <p:spPr>
          <a:xfrm>
            <a:off x="5508704" y="853351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Ellipse 261"/>
          <p:cNvSpPr/>
          <p:nvPr/>
        </p:nvSpPr>
        <p:spPr>
          <a:xfrm>
            <a:off x="6217499" y="8530726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Ellipse 262"/>
          <p:cNvSpPr/>
          <p:nvPr/>
        </p:nvSpPr>
        <p:spPr>
          <a:xfrm>
            <a:off x="6454565" y="8530726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Rectangle 263"/>
          <p:cNvSpPr/>
          <p:nvPr/>
        </p:nvSpPr>
        <p:spPr>
          <a:xfrm>
            <a:off x="0" y="9256295"/>
            <a:ext cx="6858000" cy="64970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1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78" y="9469539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2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867" y="9469539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3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347" y="9469539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4" name="ZoneTexte 273"/>
          <p:cNvSpPr txBox="1"/>
          <p:nvPr/>
        </p:nvSpPr>
        <p:spPr>
          <a:xfrm>
            <a:off x="550160" y="9438478"/>
            <a:ext cx="2768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15 RUE DE LA REUSSITE 75012 PARIS</a:t>
            </a:r>
          </a:p>
        </p:txBody>
      </p:sp>
      <p:sp>
        <p:nvSpPr>
          <p:cNvPr id="275" name="ZoneTexte 274"/>
          <p:cNvSpPr txBox="1"/>
          <p:nvPr/>
        </p:nvSpPr>
        <p:spPr>
          <a:xfrm>
            <a:off x="3488065" y="9438679"/>
            <a:ext cx="11240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01 02 03 04 05</a:t>
            </a:r>
          </a:p>
        </p:txBody>
      </p:sp>
      <p:sp>
        <p:nvSpPr>
          <p:cNvPr id="276" name="ZoneTexte 275"/>
          <p:cNvSpPr txBox="1"/>
          <p:nvPr/>
        </p:nvSpPr>
        <p:spPr>
          <a:xfrm>
            <a:off x="4896230" y="9445980"/>
            <a:ext cx="1326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Arial Hebrew" charset="-79"/>
                <a:ea typeface="Arial Hebrew" charset="-79"/>
                <a:cs typeface="Arial Hebrew" charset="-79"/>
              </a:rPr>
              <a:t>NOM@MAIL.COM</a:t>
            </a:r>
          </a:p>
        </p:txBody>
      </p:sp>
      <p:sp>
        <p:nvSpPr>
          <p:cNvPr id="283" name="ZoneTexte 282"/>
          <p:cNvSpPr txBox="1"/>
          <p:nvPr/>
        </p:nvSpPr>
        <p:spPr>
          <a:xfrm>
            <a:off x="209730" y="129557"/>
            <a:ext cx="24103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Séverine</a:t>
            </a:r>
            <a:r>
              <a:rPr lang="fr-FR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r>
              <a:rPr lang="fr-FR" sz="2800" dirty="0">
                <a:latin typeface="Arial" charset="0"/>
                <a:ea typeface="Arial" charset="0"/>
                <a:cs typeface="Arial" charset="0"/>
              </a:rPr>
              <a:t>LEVASIERRE</a:t>
            </a:r>
          </a:p>
        </p:txBody>
      </p:sp>
      <p:sp>
        <p:nvSpPr>
          <p:cNvPr id="284" name="ZoneTexte 283"/>
          <p:cNvSpPr txBox="1"/>
          <p:nvPr/>
        </p:nvSpPr>
        <p:spPr>
          <a:xfrm>
            <a:off x="4786433" y="133269"/>
            <a:ext cx="1925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000" b="1" dirty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Titre du poste</a:t>
            </a:r>
            <a:endParaRPr lang="fr-FR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fr-FR" sz="2800">
                <a:latin typeface="Arial" charset="0"/>
                <a:ea typeface="Arial" charset="0"/>
                <a:cs typeface="Arial" charset="0"/>
              </a:rPr>
              <a:t>Recherché</a:t>
            </a:r>
            <a:endParaRPr lang="fr-FR" sz="28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1D5D800B-272D-A44B-BBDA-683C9C8D7B38}"/>
              </a:ext>
            </a:extLst>
          </p:cNvPr>
          <p:cNvCxnSpPr>
            <a:cxnSpLocks/>
          </p:cNvCxnSpPr>
          <p:nvPr/>
        </p:nvCxnSpPr>
        <p:spPr>
          <a:xfrm>
            <a:off x="282941" y="1097113"/>
            <a:ext cx="631314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Image 61">
            <a:extLst>
              <a:ext uri="{FF2B5EF4-FFF2-40B4-BE49-F238E27FC236}">
                <a16:creationId xmlns:a16="http://schemas.microsoft.com/office/drawing/2014/main" id="{8ABA89F0-D631-F64F-A2C6-3E8453D5AAD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8963" r="14434"/>
          <a:stretch/>
        </p:blipFill>
        <p:spPr>
          <a:xfrm>
            <a:off x="2912147" y="265794"/>
            <a:ext cx="1243436" cy="1246078"/>
          </a:xfrm>
          <a:prstGeom prst="ellipse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445295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558</Words>
  <Application>Microsoft Macintosh PowerPoint</Application>
  <PresentationFormat>Format A4 (210 x 297 mm)</PresentationFormat>
  <Paragraphs>74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Hebrew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18</cp:revision>
  <dcterms:created xsi:type="dcterms:W3CDTF">2016-07-14T19:39:12Z</dcterms:created>
  <dcterms:modified xsi:type="dcterms:W3CDTF">2021-12-16T16:21:52Z</dcterms:modified>
</cp:coreProperties>
</file>