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905"/>
    <a:srgbClr val="F2B6B4"/>
    <a:srgbClr val="DED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96"/>
    <p:restoredTop sz="94622"/>
  </p:normalViewPr>
  <p:slideViewPr>
    <p:cSldViewPr snapToGrid="0" snapToObjects="1">
      <p:cViewPr varScale="1">
        <p:scale>
          <a:sx n="86" d="100"/>
          <a:sy n="86" d="100"/>
        </p:scale>
        <p:origin x="35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28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5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23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78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18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59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15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11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60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30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12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85A4E-8A64-D04B-BB1F-043F3723CC16}" type="datetimeFigureOut">
              <a:rPr lang="fr-FR" smtClean="0"/>
              <a:t>09/06/2022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1C278-156B-C34A-B233-92903C0D2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14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21D0F9-3249-27AE-20B5-8495613B8605}"/>
              </a:ext>
            </a:extLst>
          </p:cNvPr>
          <p:cNvSpPr/>
          <p:nvPr/>
        </p:nvSpPr>
        <p:spPr>
          <a:xfrm>
            <a:off x="0" y="0"/>
            <a:ext cx="6858000" cy="21402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8" name="Tableau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82687"/>
              </p:ext>
            </p:extLst>
          </p:nvPr>
        </p:nvGraphicFramePr>
        <p:xfrm>
          <a:off x="600463" y="2560198"/>
          <a:ext cx="5946397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46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rgbClr val="0070C0"/>
                          </a:solidFill>
                        </a:rPr>
                        <a:t>FORMATION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etc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…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etc…</a:t>
                      </a:r>
                      <a:endParaRPr lang="en-GB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1" name="Tableau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54191"/>
              </p:ext>
            </p:extLst>
          </p:nvPr>
        </p:nvGraphicFramePr>
        <p:xfrm>
          <a:off x="600463" y="3939561"/>
          <a:ext cx="5917787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17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rgbClr val="0070C0"/>
                          </a:solidFill>
                        </a:rPr>
                        <a:t>EXPERIENCE PROFESSIONNELLE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2" name="Tableau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92179"/>
              </p:ext>
            </p:extLst>
          </p:nvPr>
        </p:nvGraphicFramePr>
        <p:xfrm>
          <a:off x="600464" y="7131011"/>
          <a:ext cx="2869787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9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COMPETENCES CLES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 de projet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Comptabilité / Gestion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Conduite de changement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4" name="Ellipse 73"/>
          <p:cNvSpPr/>
          <p:nvPr/>
        </p:nvSpPr>
        <p:spPr>
          <a:xfrm>
            <a:off x="2536503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2695253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2854003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3017775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3191872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Ellipse 80"/>
          <p:cNvSpPr/>
          <p:nvPr/>
        </p:nvSpPr>
        <p:spPr>
          <a:xfrm>
            <a:off x="2536503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2695253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2854003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3017775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2536503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2695253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2854003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3017775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3191872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2536503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2695253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2854003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3" name="Ellipse 92"/>
          <p:cNvSpPr/>
          <p:nvPr/>
        </p:nvSpPr>
        <p:spPr>
          <a:xfrm>
            <a:off x="3017775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3" name="Tableau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685105"/>
              </p:ext>
            </p:extLst>
          </p:nvPr>
        </p:nvGraphicFramePr>
        <p:xfrm>
          <a:off x="3857928" y="7131011"/>
          <a:ext cx="2871863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1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PERSONALLITE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Ship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Créatif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Sens de l’écoute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Sérieux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4" name="Ellipse 113"/>
          <p:cNvSpPr/>
          <p:nvPr/>
        </p:nvSpPr>
        <p:spPr>
          <a:xfrm>
            <a:off x="5475456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5" name="Ellipse 114"/>
          <p:cNvSpPr/>
          <p:nvPr/>
        </p:nvSpPr>
        <p:spPr>
          <a:xfrm>
            <a:off x="5634206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6" name="Ellipse 115"/>
          <p:cNvSpPr/>
          <p:nvPr/>
        </p:nvSpPr>
        <p:spPr>
          <a:xfrm>
            <a:off x="5792956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Ellipse 116"/>
          <p:cNvSpPr/>
          <p:nvPr/>
        </p:nvSpPr>
        <p:spPr>
          <a:xfrm>
            <a:off x="5956728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8" name="Ellipse 117"/>
          <p:cNvSpPr/>
          <p:nvPr/>
        </p:nvSpPr>
        <p:spPr>
          <a:xfrm>
            <a:off x="6130825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9" name="Ellipse 118"/>
          <p:cNvSpPr/>
          <p:nvPr/>
        </p:nvSpPr>
        <p:spPr>
          <a:xfrm>
            <a:off x="5475456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0" name="Ellipse 119"/>
          <p:cNvSpPr/>
          <p:nvPr/>
        </p:nvSpPr>
        <p:spPr>
          <a:xfrm>
            <a:off x="5634206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1" name="Ellipse 120"/>
          <p:cNvSpPr/>
          <p:nvPr/>
        </p:nvSpPr>
        <p:spPr>
          <a:xfrm>
            <a:off x="5792956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2" name="Ellipse 121"/>
          <p:cNvSpPr/>
          <p:nvPr/>
        </p:nvSpPr>
        <p:spPr>
          <a:xfrm>
            <a:off x="5956728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Ellipse 122"/>
          <p:cNvSpPr/>
          <p:nvPr/>
        </p:nvSpPr>
        <p:spPr>
          <a:xfrm>
            <a:off x="5475456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4" name="Ellipse 123"/>
          <p:cNvSpPr/>
          <p:nvPr/>
        </p:nvSpPr>
        <p:spPr>
          <a:xfrm>
            <a:off x="5634206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5" name="Ellipse 124"/>
          <p:cNvSpPr/>
          <p:nvPr/>
        </p:nvSpPr>
        <p:spPr>
          <a:xfrm>
            <a:off x="5792956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6" name="Ellipse 125"/>
          <p:cNvSpPr/>
          <p:nvPr/>
        </p:nvSpPr>
        <p:spPr>
          <a:xfrm>
            <a:off x="5956728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7" name="Ellipse 126"/>
          <p:cNvSpPr/>
          <p:nvPr/>
        </p:nvSpPr>
        <p:spPr>
          <a:xfrm>
            <a:off x="6130825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8" name="Ellipse 127"/>
          <p:cNvSpPr/>
          <p:nvPr/>
        </p:nvSpPr>
        <p:spPr>
          <a:xfrm>
            <a:off x="5475456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9" name="Ellipse 128"/>
          <p:cNvSpPr/>
          <p:nvPr/>
        </p:nvSpPr>
        <p:spPr>
          <a:xfrm>
            <a:off x="5634206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0" name="Ellipse 129"/>
          <p:cNvSpPr/>
          <p:nvPr/>
        </p:nvSpPr>
        <p:spPr>
          <a:xfrm>
            <a:off x="5792956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1" name="Ellipse 130"/>
          <p:cNvSpPr/>
          <p:nvPr/>
        </p:nvSpPr>
        <p:spPr>
          <a:xfrm>
            <a:off x="5956728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411481" y="2898841"/>
            <a:ext cx="0" cy="85007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131"/>
          <p:cNvCxnSpPr/>
          <p:nvPr/>
        </p:nvCxnSpPr>
        <p:spPr>
          <a:xfrm>
            <a:off x="411480" y="4283340"/>
            <a:ext cx="0" cy="259994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eur droit 132"/>
          <p:cNvCxnSpPr/>
          <p:nvPr/>
        </p:nvCxnSpPr>
        <p:spPr>
          <a:xfrm>
            <a:off x="442254" y="7436154"/>
            <a:ext cx="0" cy="106645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arme 16"/>
          <p:cNvSpPr/>
          <p:nvPr/>
        </p:nvSpPr>
        <p:spPr>
          <a:xfrm>
            <a:off x="332237" y="2641534"/>
            <a:ext cx="173736" cy="174021"/>
          </a:xfrm>
          <a:prstGeom prst="teardrop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34" name="Larme 133"/>
          <p:cNvSpPr/>
          <p:nvPr/>
        </p:nvSpPr>
        <p:spPr>
          <a:xfrm>
            <a:off x="332236" y="4011820"/>
            <a:ext cx="173736" cy="174021"/>
          </a:xfrm>
          <a:prstGeom prst="teardrop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35" name="Larme 134"/>
          <p:cNvSpPr/>
          <p:nvPr/>
        </p:nvSpPr>
        <p:spPr>
          <a:xfrm>
            <a:off x="357562" y="7196305"/>
            <a:ext cx="173736" cy="174021"/>
          </a:xfrm>
          <a:prstGeom prst="teardrop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137" name="Larme 136"/>
          <p:cNvSpPr/>
          <p:nvPr/>
        </p:nvSpPr>
        <p:spPr>
          <a:xfrm>
            <a:off x="3577222" y="7203338"/>
            <a:ext cx="173736" cy="174021"/>
          </a:xfrm>
          <a:prstGeom prst="teardrop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cxnSp>
        <p:nvCxnSpPr>
          <p:cNvPr id="138" name="Connecteur droit 137"/>
          <p:cNvCxnSpPr/>
          <p:nvPr/>
        </p:nvCxnSpPr>
        <p:spPr>
          <a:xfrm>
            <a:off x="3663954" y="7436154"/>
            <a:ext cx="0" cy="106645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11" r="4151"/>
          <a:stretch/>
        </p:blipFill>
        <p:spPr>
          <a:xfrm>
            <a:off x="2783431" y="563412"/>
            <a:ext cx="1098816" cy="1102236"/>
          </a:xfrm>
          <a:prstGeom prst="ellipse">
            <a:avLst/>
          </a:prstGeom>
          <a:ln>
            <a:solidFill>
              <a:schemeClr val="tx1"/>
            </a:solidFill>
          </a:ln>
        </p:spPr>
      </p:pic>
      <p:sp>
        <p:nvSpPr>
          <p:cNvPr id="140" name="Rectangle 139"/>
          <p:cNvSpPr/>
          <p:nvPr/>
        </p:nvSpPr>
        <p:spPr>
          <a:xfrm>
            <a:off x="1967721" y="1764599"/>
            <a:ext cx="26100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latin typeface="Century Gothic" panose="020B0502020202020204" pitchFamily="34" charset="0"/>
              </a:rPr>
              <a:t>Titre du poste recherché</a:t>
            </a:r>
          </a:p>
        </p:txBody>
      </p:sp>
      <p:graphicFrame>
        <p:nvGraphicFramePr>
          <p:cNvPr id="141" name="Tableau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744181"/>
              </p:ext>
            </p:extLst>
          </p:nvPr>
        </p:nvGraphicFramePr>
        <p:xfrm>
          <a:off x="4450135" y="538649"/>
          <a:ext cx="2155572" cy="10896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85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0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Contact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Adresse : 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17 rue de la Réussite</a:t>
                      </a:r>
                      <a:r>
                        <a:rPr lang="fr-FR" sz="11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75012 Paris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Mobile :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06.06.06.06.06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 : 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mail@mail.com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3" name="Tableau 1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697511"/>
              </p:ext>
            </p:extLst>
          </p:nvPr>
        </p:nvGraphicFramePr>
        <p:xfrm>
          <a:off x="190527" y="533395"/>
          <a:ext cx="2175034" cy="11726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72638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quelques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lignes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compétences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clés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pour le poste et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objectifs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carrière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pouvez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mettre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l’aide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puces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laisser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sous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plein.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4" name="Tableau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286432"/>
              </p:ext>
            </p:extLst>
          </p:nvPr>
        </p:nvGraphicFramePr>
        <p:xfrm>
          <a:off x="600463" y="8664627"/>
          <a:ext cx="5964436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6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rgbClr val="0070C0"/>
                          </a:solidFill>
                        </a:rPr>
                        <a:t>INFOS EN +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 vos centres d’intérêt ou d’autres informations qui vous semblent importants de faire apparaître sur votre CV. </a:t>
                      </a:r>
                      <a:endParaRPr lang="en-GB" sz="1100" kern="12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5" name="Larme 144"/>
          <p:cNvSpPr/>
          <p:nvPr/>
        </p:nvSpPr>
        <p:spPr>
          <a:xfrm>
            <a:off x="357562" y="8748306"/>
            <a:ext cx="173736" cy="174021"/>
          </a:xfrm>
          <a:prstGeom prst="teardrop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-937549" y="73036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latin typeface="Century Gothic" panose="020B0502020202020204" pitchFamily="34" charset="0"/>
            </a:endParaRPr>
          </a:p>
        </p:txBody>
      </p:sp>
      <p:cxnSp>
        <p:nvCxnSpPr>
          <p:cNvPr id="146" name="Connecteur droit 145"/>
          <p:cNvCxnSpPr/>
          <p:nvPr/>
        </p:nvCxnSpPr>
        <p:spPr>
          <a:xfrm>
            <a:off x="435270" y="8987752"/>
            <a:ext cx="0" cy="35464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B069F5E1-925B-2B94-C2B7-510A356F7FD6}"/>
              </a:ext>
            </a:extLst>
          </p:cNvPr>
          <p:cNvSpPr/>
          <p:nvPr/>
        </p:nvSpPr>
        <p:spPr>
          <a:xfrm>
            <a:off x="2087947" y="46458"/>
            <a:ext cx="24897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err="1">
                <a:latin typeface="Century Gothic" panose="020B0502020202020204" pitchFamily="34" charset="0"/>
              </a:rPr>
              <a:t>Carinne</a:t>
            </a:r>
            <a:r>
              <a:rPr lang="fr-FR" sz="2000" b="1" dirty="0">
                <a:latin typeface="Century Gothic" panose="020B0502020202020204" pitchFamily="34" charset="0"/>
              </a:rPr>
              <a:t> </a:t>
            </a:r>
            <a:r>
              <a:rPr lang="fr-FR" sz="2000" b="1" dirty="0" err="1">
                <a:latin typeface="Century Gothic" panose="020B0502020202020204" pitchFamily="34" charset="0"/>
              </a:rPr>
              <a:t>Lemarché</a:t>
            </a:r>
            <a:endParaRPr lang="fr-FR" sz="2000" b="1" dirty="0">
              <a:latin typeface="Century Gothic" panose="020B0502020202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9343781-96D8-4E97-C9C4-1A80CAEFDC90}"/>
              </a:ext>
            </a:extLst>
          </p:cNvPr>
          <p:cNvSpPr/>
          <p:nvPr/>
        </p:nvSpPr>
        <p:spPr>
          <a:xfrm>
            <a:off x="0" y="9672322"/>
            <a:ext cx="6858000" cy="2331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70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8686595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553</Words>
  <Application>Microsoft Macintosh PowerPoint</Application>
  <PresentationFormat>Format A4 (210 x 297 mm)</PresentationFormat>
  <Paragraphs>74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23</cp:revision>
  <dcterms:created xsi:type="dcterms:W3CDTF">2016-07-14T06:32:57Z</dcterms:created>
  <dcterms:modified xsi:type="dcterms:W3CDTF">2022-06-09T09:25:22Z</dcterms:modified>
</cp:coreProperties>
</file>