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/>
    <p:restoredTop sz="94622"/>
  </p:normalViewPr>
  <p:slideViewPr>
    <p:cSldViewPr snapToGrid="0" snapToObjects="1">
      <p:cViewPr varScale="1">
        <p:scale>
          <a:sx n="89" d="100"/>
          <a:sy n="89" d="100"/>
        </p:scale>
        <p:origin x="3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11600" cy="2336800"/>
          </a:xfrm>
          <a:prstGeom prst="rect">
            <a:avLst/>
          </a:prstGeom>
        </p:spPr>
      </p:pic>
      <p:pic>
        <p:nvPicPr>
          <p:cNvPr id="113" name="Image 11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37144" y="7026008"/>
            <a:ext cx="4820856" cy="2879992"/>
          </a:xfrm>
          <a:prstGeom prst="rect">
            <a:avLst/>
          </a:prstGeom>
          <a:gradFill>
            <a:gsLst>
              <a:gs pos="0">
                <a:srgbClr val="88C044">
                  <a:tint val="66000"/>
                  <a:satMod val="160000"/>
                  <a:alpha val="49000"/>
                  <a:lumMod val="0"/>
                </a:srgbClr>
              </a:gs>
              <a:gs pos="100000">
                <a:srgbClr val="88C044">
                  <a:tint val="44500"/>
                  <a:satMod val="160000"/>
                  <a:lumMod val="0"/>
                  <a:lumOff val="100000"/>
                </a:srgbClr>
              </a:gs>
              <a:gs pos="54000">
                <a:srgbClr val="88C044">
                  <a:tint val="23500"/>
                  <a:satMod val="160000"/>
                </a:srgbClr>
              </a:gs>
            </a:gsLst>
            <a:lin ang="5400000" scaled="1"/>
          </a:gradFill>
        </p:spPr>
      </p:pic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44108" y="325810"/>
            <a:ext cx="1887104" cy="18863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115" name="Tableau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13418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FORMATION </a:t>
                      </a: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6" name="Ellipse 11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7" name="Tableau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48469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EXPERIENCE PROFESSIONNELLE</a:t>
                      </a: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8" name="Ellipse 11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37807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INFOS EN +</a:t>
                      </a: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0" name="Ellipse 119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1292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COMPETENCES CLES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COMPTABILITE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" name="Ellipse 121"/>
          <p:cNvSpPr/>
          <p:nvPr/>
        </p:nvSpPr>
        <p:spPr>
          <a:xfrm>
            <a:off x="344108" y="780617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86544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0683"/>
              </p:ext>
            </p:extLst>
          </p:nvPr>
        </p:nvGraphicFramePr>
        <p:xfrm>
          <a:off x="4363316" y="50773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3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2393852" y="359351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Jean-Vincent </a:t>
            </a:r>
          </a:p>
          <a:p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PLACER</a:t>
            </a:r>
          </a:p>
        </p:txBody>
      </p:sp>
      <p:graphicFrame>
        <p:nvGraphicFramePr>
          <p:cNvPr id="146" name="Tableau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69252"/>
              </p:ext>
            </p:extLst>
          </p:nvPr>
        </p:nvGraphicFramePr>
        <p:xfrm>
          <a:off x="2462135" y="1582904"/>
          <a:ext cx="4039194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54552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537</Words>
  <Application>Microsoft Macintosh PowerPoint</Application>
  <PresentationFormat>Format A4 (210 x 297 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2016-07-14T09:07:04Z</dcterms:created>
  <dcterms:modified xsi:type="dcterms:W3CDTF">2020-11-18T15:13:33Z</dcterms:modified>
</cp:coreProperties>
</file>