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22"/>
  </p:normalViewPr>
  <p:slideViewPr>
    <p:cSldViewPr snapToGrid="0" snapToObjects="1">
      <p:cViewPr varScale="1">
        <p:scale>
          <a:sx n="86" d="100"/>
          <a:sy n="86" d="100"/>
        </p:scale>
        <p:origin x="3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1367118"/>
            <a:ext cx="6858000" cy="0"/>
          </a:xfrm>
          <a:prstGeom prst="line">
            <a:avLst/>
          </a:prstGeom>
          <a:ln w="38100">
            <a:solidFill>
              <a:srgbClr val="0CB1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826"/>
              </p:ext>
            </p:extLst>
          </p:nvPr>
        </p:nvGraphicFramePr>
        <p:xfrm>
          <a:off x="2339526" y="1706615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FORMATION 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44877"/>
              </p:ext>
            </p:extLst>
          </p:nvPr>
        </p:nvGraphicFramePr>
        <p:xfrm>
          <a:off x="2335001" y="3389139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EXPERIENCE PROFESSIONNELLE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08775"/>
              </p:ext>
            </p:extLst>
          </p:nvPr>
        </p:nvGraphicFramePr>
        <p:xfrm>
          <a:off x="2335002" y="6641614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COMPETENCES CLES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2710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42979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885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752313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926410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710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42979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5885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752313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2710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2979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45885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752313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926410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2710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42979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5885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752313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624677"/>
              </p:ext>
            </p:extLst>
          </p:nvPr>
        </p:nvGraphicFramePr>
        <p:xfrm>
          <a:off x="2298246" y="8183703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PERSONALLITE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Leader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Ship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Créatif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Sens de l’écoute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Sérieux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Ellipse 29"/>
          <p:cNvSpPr/>
          <p:nvPr/>
        </p:nvSpPr>
        <p:spPr>
          <a:xfrm>
            <a:off x="42342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39303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17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715557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889654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42342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39303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5517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715557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42342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439303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17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4715557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4889654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42342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439303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45517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4715557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21142"/>
              </p:ext>
            </p:extLst>
          </p:nvPr>
        </p:nvGraphicFramePr>
        <p:xfrm>
          <a:off x="175994" y="8183703"/>
          <a:ext cx="1950886" cy="143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Century Gothic" panose="020B0502020202020204" pitchFamily="34" charset="0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73952"/>
              </p:ext>
            </p:extLst>
          </p:nvPr>
        </p:nvGraphicFramePr>
        <p:xfrm>
          <a:off x="153136" y="664161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entury Gothic" panose="020B0502020202020204" pitchFamily="34" charset="0"/>
                          <a:ea typeface="Cambria"/>
                          <a:cs typeface="Calibri"/>
                        </a:rPr>
                        <a:t>Lu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10863"/>
              </p:ext>
            </p:extLst>
          </p:nvPr>
        </p:nvGraphicFramePr>
        <p:xfrm>
          <a:off x="164565" y="3413286"/>
          <a:ext cx="1973744" cy="193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 PROPOS DE MOI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40064"/>
              </p:ext>
            </p:extLst>
          </p:nvPr>
        </p:nvGraphicFramePr>
        <p:xfrm>
          <a:off x="175994" y="1706615"/>
          <a:ext cx="197374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CONTACT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Tel : 17 rue de la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Réussite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75012 Paris</a:t>
                      </a:r>
                    </a:p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 : 010230405</a:t>
                      </a:r>
                    </a:p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Tel : 0102034005</a:t>
                      </a:r>
                    </a:p>
                    <a:p>
                      <a:pPr algn="l"/>
                      <a:r>
                        <a:rPr lang="en-US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M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ail :</a:t>
                      </a:r>
                      <a:r>
                        <a:rPr lang="fr-FR" sz="11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/>
                        </a:rPr>
                        <a:t>mail@mail.com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5" name="Connecteur droit 54"/>
          <p:cNvCxnSpPr/>
          <p:nvPr/>
        </p:nvCxnSpPr>
        <p:spPr>
          <a:xfrm>
            <a:off x="2241178" y="1399032"/>
            <a:ext cx="0" cy="847039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50289C1-435F-6A46-ADCC-05339315B149}"/>
              </a:ext>
            </a:extLst>
          </p:cNvPr>
          <p:cNvSpPr/>
          <p:nvPr/>
        </p:nvSpPr>
        <p:spPr>
          <a:xfrm>
            <a:off x="0" y="-27"/>
            <a:ext cx="6858000" cy="1367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8AE4B286-7D91-4941-AF1F-B1315F9ACC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2835" y="142850"/>
            <a:ext cx="1053607" cy="1062432"/>
          </a:xfrm>
          <a:prstGeom prst="ellipse">
            <a:avLst/>
          </a:prstGeom>
          <a:ln w="12700">
            <a:solidFill>
              <a:srgbClr val="0CB1F1"/>
            </a:solidFill>
          </a:ln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3A15D83A-CB24-FA42-9CA0-2077ADC31A86}"/>
              </a:ext>
            </a:extLst>
          </p:cNvPr>
          <p:cNvSpPr/>
          <p:nvPr/>
        </p:nvSpPr>
        <p:spPr>
          <a:xfrm>
            <a:off x="2233153" y="889517"/>
            <a:ext cx="48157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Century Gothic" panose="020B0502020202020204" pitchFamily="34" charset="0"/>
              </a:rPr>
              <a:t>Titre du poste recherché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2E7CD70-9E0A-9148-9FEA-CDB89676F7C6}"/>
              </a:ext>
            </a:extLst>
          </p:cNvPr>
          <p:cNvSpPr/>
          <p:nvPr/>
        </p:nvSpPr>
        <p:spPr>
          <a:xfrm>
            <a:off x="1755473" y="115803"/>
            <a:ext cx="3065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Century Gothic" panose="020B0502020202020204" pitchFamily="34" charset="0"/>
              </a:rPr>
              <a:t>Aline </a:t>
            </a:r>
            <a:r>
              <a:rPr lang="fr-FR" sz="4000" b="1" dirty="0" err="1">
                <a:latin typeface="Century Gothic" panose="020B0502020202020204" pitchFamily="34" charset="0"/>
              </a:rPr>
              <a:t>Laposte</a:t>
            </a:r>
            <a:endParaRPr lang="fr-FR" sz="4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858628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583</Words>
  <Application>Microsoft Macintosh PowerPoint</Application>
  <PresentationFormat>Format A4 (210 x 297 mm)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</cp:revision>
  <dcterms:created xsi:type="dcterms:W3CDTF">2016-07-14T09:07:04Z</dcterms:created>
  <dcterms:modified xsi:type="dcterms:W3CDTF">2022-06-08T09:00:08Z</dcterms:modified>
</cp:coreProperties>
</file>