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4"/>
    <p:restoredTop sz="94558"/>
  </p:normalViewPr>
  <p:slideViewPr>
    <p:cSldViewPr snapToGrid="0" snapToObjects="1">
      <p:cViewPr varScale="1">
        <p:scale>
          <a:sx n="83" d="100"/>
          <a:sy n="83" d="100"/>
        </p:scale>
        <p:origin x="39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09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0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3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14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0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8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0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8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00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370F-8D1D-E94E-8801-28092DECC788}" type="datetimeFigureOut">
              <a:rPr lang="fr-FR" smtClean="0"/>
              <a:t>15/10/2021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4172-E5F9-AD4A-91A5-E16E50DC6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618928" y="3378482"/>
            <a:ext cx="2239071" cy="253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602091" y="0"/>
            <a:ext cx="0" cy="9144000"/>
          </a:xfrm>
          <a:prstGeom prst="line">
            <a:avLst/>
          </a:prstGeom>
          <a:ln>
            <a:solidFill>
              <a:srgbClr val="88C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606195"/>
              </p:ext>
            </p:extLst>
          </p:nvPr>
        </p:nvGraphicFramePr>
        <p:xfrm>
          <a:off x="227262" y="1139687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FORMATION </a:t>
                      </a: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3548"/>
              </p:ext>
            </p:extLst>
          </p:nvPr>
        </p:nvGraphicFramePr>
        <p:xfrm>
          <a:off x="222737" y="2822211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EXPERIENCE PROFESSIONNELLE</a:t>
                      </a: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34382"/>
              </p:ext>
            </p:extLst>
          </p:nvPr>
        </p:nvGraphicFramePr>
        <p:xfrm>
          <a:off x="222738" y="6074686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COMPETENCES CLES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21587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31752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4762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640049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814146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1587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31752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4762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640049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587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31752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4762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640049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814146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587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31752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4762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640049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324776"/>
              </p:ext>
            </p:extLst>
          </p:nvPr>
        </p:nvGraphicFramePr>
        <p:xfrm>
          <a:off x="185982" y="7616775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PERSONALLITE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 de l’écoute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Ellipse 37"/>
          <p:cNvSpPr/>
          <p:nvPr/>
        </p:nvSpPr>
        <p:spPr>
          <a:xfrm>
            <a:off x="21220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28077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4395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603293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777390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21220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28077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4395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2603293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21220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28077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4395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603293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777390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1220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28077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4395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603293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64287" y="232663"/>
            <a:ext cx="1294346" cy="1305187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967671"/>
              </p:ext>
            </p:extLst>
          </p:nvPr>
        </p:nvGraphicFramePr>
        <p:xfrm>
          <a:off x="4697704" y="1713200"/>
          <a:ext cx="217503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0894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354044"/>
              </p:ext>
            </p:extLst>
          </p:nvPr>
        </p:nvGraphicFramePr>
        <p:xfrm>
          <a:off x="4720562" y="7616775"/>
          <a:ext cx="195088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727563"/>
              </p:ext>
            </p:extLst>
          </p:nvPr>
        </p:nvGraphicFramePr>
        <p:xfrm>
          <a:off x="4697704" y="6074686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Rectangle 69"/>
          <p:cNvSpPr/>
          <p:nvPr/>
        </p:nvSpPr>
        <p:spPr>
          <a:xfrm>
            <a:off x="4754757" y="3743632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Sylvaine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DEVAYLLI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-1698" y="9394774"/>
            <a:ext cx="6858000" cy="5363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97E59EA-F020-B54E-9579-9AA35E7BD133}"/>
              </a:ext>
            </a:extLst>
          </p:cNvPr>
          <p:cNvSpPr/>
          <p:nvPr/>
        </p:nvSpPr>
        <p:spPr>
          <a:xfrm>
            <a:off x="-1698" y="0"/>
            <a:ext cx="4620626" cy="481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EAEF6B-7F68-1840-8D56-A8BE3EBD582B}"/>
              </a:ext>
            </a:extLst>
          </p:cNvPr>
          <p:cNvSpPr/>
          <p:nvPr/>
        </p:nvSpPr>
        <p:spPr>
          <a:xfrm>
            <a:off x="222737" y="529592"/>
            <a:ext cx="2737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/>
              <a:t>Titre du poste recherché</a:t>
            </a:r>
          </a:p>
        </p:txBody>
      </p:sp>
      <p:sp>
        <p:nvSpPr>
          <p:cNvPr id="63" name="TextBox 88">
            <a:extLst>
              <a:ext uri="{FF2B5EF4-FFF2-40B4-BE49-F238E27FC236}">
                <a16:creationId xmlns:a16="http://schemas.microsoft.com/office/drawing/2014/main" id="{6900916D-07FA-ED4E-B408-DE3FFC237F5D}"/>
              </a:ext>
            </a:extLst>
          </p:cNvPr>
          <p:cNvSpPr txBox="1"/>
          <p:nvPr/>
        </p:nvSpPr>
        <p:spPr>
          <a:xfrm>
            <a:off x="5123584" y="5025987"/>
            <a:ext cx="1666240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kern="1200">
                <a:solidFill>
                  <a:srgbClr val="000000"/>
                </a:solidFill>
                <a:effectLst/>
                <a:ea typeface="Roboto" panose="02000000000000000000" pitchFamily="2" charset="0"/>
                <a:cs typeface="Lato" panose="020F0502020204030203" pitchFamily="34" charset="0"/>
              </a:rPr>
              <a:t>mail@mail.com</a:t>
            </a:r>
            <a:endParaRPr lang="fr-FR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89">
            <a:extLst>
              <a:ext uri="{FF2B5EF4-FFF2-40B4-BE49-F238E27FC236}">
                <a16:creationId xmlns:a16="http://schemas.microsoft.com/office/drawing/2014/main" id="{68F9AFE6-5C09-1145-99AA-8164E559F4C6}"/>
              </a:ext>
            </a:extLst>
          </p:cNvPr>
          <p:cNvSpPr txBox="1"/>
          <p:nvPr/>
        </p:nvSpPr>
        <p:spPr>
          <a:xfrm>
            <a:off x="5180734" y="4316692"/>
            <a:ext cx="1094105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kern="1200" dirty="0">
                <a:solidFill>
                  <a:srgbClr val="000000"/>
                </a:solidFill>
                <a:effectLst/>
                <a:ea typeface="Roboto" panose="02000000000000000000" pitchFamily="2" charset="0"/>
                <a:cs typeface="Lato" panose="020F0502020204030203" pitchFamily="34" charset="0"/>
              </a:rPr>
              <a:t>01 02 03 04 05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F3DD958E-C914-F44A-AA8B-23D861840291}"/>
              </a:ext>
            </a:extLst>
          </p:cNvPr>
          <p:cNvSpPr txBox="1"/>
          <p:nvPr/>
        </p:nvSpPr>
        <p:spPr>
          <a:xfrm>
            <a:off x="5114059" y="5379047"/>
            <a:ext cx="1343025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kern="1200">
                <a:solidFill>
                  <a:srgbClr val="000000"/>
                </a:solidFill>
                <a:effectLst/>
                <a:ea typeface="Roboto" panose="02000000000000000000" pitchFamily="2" charset="0"/>
                <a:cs typeface="Lato" panose="020F0502020204030203" pitchFamily="34" charset="0"/>
              </a:rPr>
              <a:t>Facebook.com/moi</a:t>
            </a:r>
            <a:endParaRPr lang="fr-FR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91">
            <a:extLst>
              <a:ext uri="{FF2B5EF4-FFF2-40B4-BE49-F238E27FC236}">
                <a16:creationId xmlns:a16="http://schemas.microsoft.com/office/drawing/2014/main" id="{3937BACA-057E-564C-964E-263704117437}"/>
              </a:ext>
            </a:extLst>
          </p:cNvPr>
          <p:cNvSpPr txBox="1"/>
          <p:nvPr/>
        </p:nvSpPr>
        <p:spPr>
          <a:xfrm>
            <a:off x="5117869" y="4659592"/>
            <a:ext cx="1948180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kern="1200">
                <a:solidFill>
                  <a:srgbClr val="000000"/>
                </a:solidFill>
                <a:effectLst/>
                <a:ea typeface="Roboto" panose="02000000000000000000" pitchFamily="2" charset="0"/>
                <a:cs typeface="Lato" panose="020F0502020204030203" pitchFamily="34" charset="0"/>
              </a:rPr>
              <a:t>12 rue de la Réussite 75012 Paris</a:t>
            </a:r>
            <a:endParaRPr lang="fr-FR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Picture 92">
            <a:extLst>
              <a:ext uri="{FF2B5EF4-FFF2-40B4-BE49-F238E27FC236}">
                <a16:creationId xmlns:a16="http://schemas.microsoft.com/office/drawing/2014/main" id="{CBB2718A-2F48-4647-BF39-FA476B5377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494" y="5052022"/>
            <a:ext cx="201930" cy="201930"/>
          </a:xfrm>
          <a:prstGeom prst="rect">
            <a:avLst/>
          </a:prstGeom>
        </p:spPr>
      </p:pic>
      <p:pic>
        <p:nvPicPr>
          <p:cNvPr id="68" name="Picture 93">
            <a:extLst>
              <a:ext uri="{FF2B5EF4-FFF2-40B4-BE49-F238E27FC236}">
                <a16:creationId xmlns:a16="http://schemas.microsoft.com/office/drawing/2014/main" id="{4D5077F9-B222-F544-AFA2-F0C6B64923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474" y="4670387"/>
            <a:ext cx="247015" cy="247015"/>
          </a:xfrm>
          <a:prstGeom prst="rect">
            <a:avLst/>
          </a:prstGeom>
        </p:spPr>
      </p:pic>
      <p:pic>
        <p:nvPicPr>
          <p:cNvPr id="72" name="Picture 94">
            <a:extLst>
              <a:ext uri="{FF2B5EF4-FFF2-40B4-BE49-F238E27FC236}">
                <a16:creationId xmlns:a16="http://schemas.microsoft.com/office/drawing/2014/main" id="{7E22F6EC-AAC2-EC42-B0FF-A9112D7F83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574" y="5401272"/>
            <a:ext cx="191770" cy="191770"/>
          </a:xfrm>
          <a:prstGeom prst="rect">
            <a:avLst/>
          </a:prstGeom>
        </p:spPr>
      </p:pic>
      <p:pic>
        <p:nvPicPr>
          <p:cNvPr id="75" name="Picture 95">
            <a:extLst>
              <a:ext uri="{FF2B5EF4-FFF2-40B4-BE49-F238E27FC236}">
                <a16:creationId xmlns:a16="http://schemas.microsoft.com/office/drawing/2014/main" id="{E5F39838-312C-9246-84BA-F1A494E3F1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494" y="4331932"/>
            <a:ext cx="180340" cy="18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2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5497162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577</Words>
  <Application>Microsoft Macintosh PowerPoint</Application>
  <PresentationFormat>Format A4 (210 x 297 mm)</PresentationFormat>
  <Paragraphs>75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dcterms:created xsi:type="dcterms:W3CDTF">2016-07-14T08:36:54Z</dcterms:created>
  <dcterms:modified xsi:type="dcterms:W3CDTF">2021-10-15T15:03:20Z</dcterms:modified>
</cp:coreProperties>
</file>