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2"/>
  </p:normalViewPr>
  <p:slideViewPr>
    <p:cSldViewPr snapToGrid="0" snapToObjects="1">
      <p:cViewPr varScale="1">
        <p:scale>
          <a:sx n="86" d="100"/>
          <a:sy n="86" d="100"/>
        </p:scale>
        <p:origin x="2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261941"/>
              </p:ext>
            </p:extLst>
          </p:nvPr>
        </p:nvGraphicFramePr>
        <p:xfrm>
          <a:off x="4682966" y="3208517"/>
          <a:ext cx="2175034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3284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Titre du Poste recherché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2138"/>
              </p:ext>
            </p:extLst>
          </p:nvPr>
        </p:nvGraphicFramePr>
        <p:xfrm>
          <a:off x="107341" y="796672"/>
          <a:ext cx="425459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91150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91696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      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de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l’entreprise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poste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de l’entreprise | Titre du poste| 2000 – 2003</a:t>
                      </a:r>
                      <a:endParaRPr kumimoji="0" lang="fr-F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de l’entreprise | Titre du poste| 2000 – 2003</a:t>
                      </a:r>
                      <a:endParaRPr kumimoji="0" lang="fr-F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de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l’entreprise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du poste| 2000 – 2003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29437"/>
              </p:ext>
            </p:extLst>
          </p:nvPr>
        </p:nvGraphicFramePr>
        <p:xfrm>
          <a:off x="4769263" y="6557439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     INFOS EN +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73141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639029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43272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69713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PERSONALLITE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8360014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584</Words>
  <Application>Microsoft Macintosh PowerPoint</Application>
  <PresentationFormat>Format A4 (210 x 297 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2016-07-14T06:32:57Z</dcterms:created>
  <dcterms:modified xsi:type="dcterms:W3CDTF">2022-06-07T09:55:19Z</dcterms:modified>
</cp:coreProperties>
</file>