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30C"/>
    <a:srgbClr val="375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87"/>
    <p:restoredTop sz="94693"/>
  </p:normalViewPr>
  <p:slideViewPr>
    <p:cSldViewPr snapToGrid="0" snapToObjects="1">
      <p:cViewPr varScale="1">
        <p:scale>
          <a:sx n="86" d="100"/>
          <a:sy n="86" d="100"/>
        </p:scale>
        <p:origin x="4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90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34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3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65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34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7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06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2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7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58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A4A7-399A-4745-B749-A91286592010}" type="datetimeFigureOut">
              <a:rPr lang="fr-FR" smtClean="0"/>
              <a:t>03/06/2022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0272-2765-AA4B-B2F9-2872C396E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6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39330"/>
              </p:ext>
            </p:extLst>
          </p:nvPr>
        </p:nvGraphicFramePr>
        <p:xfrm>
          <a:off x="339404" y="2161931"/>
          <a:ext cx="3927040" cy="21525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576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FORMATION 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57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xx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xxxxxxxxxxxxxx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xxxxx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657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26926"/>
              </p:ext>
            </p:extLst>
          </p:nvPr>
        </p:nvGraphicFramePr>
        <p:xfrm>
          <a:off x="306379" y="4669719"/>
          <a:ext cx="3927040" cy="4321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276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EXPERIENCE</a:t>
                      </a:r>
                      <a:r>
                        <a:rPr lang="fr-FR" sz="1600" b="0" dirty="0">
                          <a:solidFill>
                            <a:srgbClr val="92D05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600" b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PROFESSIONNELLE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164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164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164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 </a:t>
                      </a: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055203"/>
              </p:ext>
            </p:extLst>
          </p:nvPr>
        </p:nvGraphicFramePr>
        <p:xfrm>
          <a:off x="262811" y="1048917"/>
          <a:ext cx="392704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39404" y="266170"/>
            <a:ext cx="3894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Century Gothic" panose="020B0502020202020204" pitchFamily="34" charset="0"/>
              </a:rPr>
              <a:t>Alicia </a:t>
            </a:r>
            <a:r>
              <a:rPr lang="fr-FR" sz="3600" b="1" dirty="0">
                <a:latin typeface="Century Gothic" panose="020B0502020202020204" pitchFamily="34" charset="0"/>
              </a:rPr>
              <a:t>LALOUCHE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44766"/>
              </p:ext>
            </p:extLst>
          </p:nvPr>
        </p:nvGraphicFramePr>
        <p:xfrm>
          <a:off x="4699240" y="6787673"/>
          <a:ext cx="2158759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8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INFOS</a:t>
                      </a:r>
                      <a:r>
                        <a:rPr lang="fr-FR" sz="1600" dirty="0">
                          <a:solidFill>
                            <a:srgbClr val="92D05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60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EN +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6215"/>
              </p:ext>
            </p:extLst>
          </p:nvPr>
        </p:nvGraphicFramePr>
        <p:xfrm>
          <a:off x="4654102" y="3179109"/>
          <a:ext cx="221477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4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COMPETENCES</a:t>
                      </a:r>
                      <a:r>
                        <a:rPr lang="fr-FR" sz="1600" kern="1200" dirty="0">
                          <a:solidFill>
                            <a:srgbClr val="92D05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Compétence 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Compétence 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Compétence 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Compétence 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0" y="9346191"/>
            <a:ext cx="6858000" cy="562266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pic>
        <p:nvPicPr>
          <p:cNvPr id="46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4" y="9482607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47" y="9484402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048" y="9432586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ZoneTexte 48"/>
          <p:cNvSpPr txBox="1"/>
          <p:nvPr/>
        </p:nvSpPr>
        <p:spPr>
          <a:xfrm>
            <a:off x="488500" y="9493042"/>
            <a:ext cx="2717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15 RUE DE LA REUSSITE 75012 PARIS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3446720" y="9508015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  <a:latin typeface="Century Gothic" panose="020B0502020202020204" pitchFamily="34" charset="0"/>
              </a:rPr>
              <a:t>01 02 03 04 05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319693" y="9486132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  <a:latin typeface="Century Gothic" panose="020B0502020202020204" pitchFamily="34" charset="0"/>
              </a:rPr>
              <a:t>NOM@MAIL.COM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A87829-A8AE-7F5A-9E26-6E41163C7CE8}"/>
              </a:ext>
            </a:extLst>
          </p:cNvPr>
          <p:cNvSpPr/>
          <p:nvPr/>
        </p:nvSpPr>
        <p:spPr>
          <a:xfrm>
            <a:off x="4699241" y="0"/>
            <a:ext cx="2158759" cy="20243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93BF90A6-ACF6-FA51-EEEA-FC0571F2D548}"/>
              </a:ext>
            </a:extLst>
          </p:cNvPr>
          <p:cNvSpPr/>
          <p:nvPr/>
        </p:nvSpPr>
        <p:spPr>
          <a:xfrm rot="10800000">
            <a:off x="4699240" y="2019837"/>
            <a:ext cx="2158759" cy="101933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20FDD094-43CA-FA18-48F8-2C0DE0150DD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4964104" y="362769"/>
            <a:ext cx="1627674" cy="1672059"/>
          </a:xfrm>
          <a:prstGeom prst="ellipse">
            <a:avLst/>
          </a:prstGeom>
          <a:effectLst/>
        </p:spPr>
      </p:pic>
      <p:graphicFrame>
        <p:nvGraphicFramePr>
          <p:cNvPr id="53" name="Tableau 52">
            <a:extLst>
              <a:ext uri="{FF2B5EF4-FFF2-40B4-BE49-F238E27FC236}">
                <a16:creationId xmlns:a16="http://schemas.microsoft.com/office/drawing/2014/main" id="{95F74B25-2260-D98C-D85A-DD6E67AF1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408228"/>
              </p:ext>
            </p:extLst>
          </p:nvPr>
        </p:nvGraphicFramePr>
        <p:xfrm>
          <a:off x="4654102" y="4945969"/>
          <a:ext cx="220389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LANGUES</a:t>
                      </a:r>
                      <a:endParaRPr lang="fr-FR" sz="1600" kern="12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Langue : Niveau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Langue : Niveau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Langue : Niveau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Langue : Niveau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68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718844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593</Words>
  <Application>Microsoft Macintosh PowerPoint</Application>
  <PresentationFormat>Format A4 (210 x 297 mm)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17</cp:revision>
  <dcterms:created xsi:type="dcterms:W3CDTF">2016-07-01T05:38:39Z</dcterms:created>
  <dcterms:modified xsi:type="dcterms:W3CDTF">2022-06-03T12:42:09Z</dcterms:modified>
</cp:coreProperties>
</file>