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D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3"/>
  </p:normalViewPr>
  <p:slideViewPr>
    <p:cSldViewPr snapToGrid="0" snapToObjects="1">
      <p:cViewPr varScale="1">
        <p:scale>
          <a:sx n="89" d="100"/>
          <a:sy n="89" d="100"/>
        </p:scale>
        <p:origin x="3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63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1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88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96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74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89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87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22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02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73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C16DE-B4FE-F642-BAC8-AC53DD599CB6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B0-D494-1647-8107-C17C2BEC3F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48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C16DE-B4FE-F642-BAC8-AC53DD599CB6}" type="datetimeFigureOut">
              <a:rPr lang="fr-FR" smtClean="0"/>
              <a:t>14/10/2021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335B0-D494-1647-8107-C17C2BEC3F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05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10417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avec coin arrondi du même côté 5"/>
          <p:cNvSpPr/>
          <p:nvPr/>
        </p:nvSpPr>
        <p:spPr>
          <a:xfrm>
            <a:off x="4310743" y="0"/>
            <a:ext cx="2351314" cy="3806890"/>
          </a:xfrm>
          <a:prstGeom prst="round2SameRect">
            <a:avLst>
              <a:gd name="adj1" fmla="val 0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03"/>
          <a:stretch/>
        </p:blipFill>
        <p:spPr>
          <a:xfrm>
            <a:off x="4548147" y="200375"/>
            <a:ext cx="1876506" cy="1849848"/>
          </a:xfrm>
          <a:prstGeom prst="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586191"/>
              </p:ext>
            </p:extLst>
          </p:nvPr>
        </p:nvGraphicFramePr>
        <p:xfrm>
          <a:off x="4486972" y="2345976"/>
          <a:ext cx="2042984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CONTACT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17 Rue de la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Réussite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75012 Paris</a:t>
                      </a:r>
                    </a:p>
                    <a:p>
                      <a:pPr algn="l"/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 : 0601023004</a:t>
                      </a:r>
                    </a:p>
                    <a:p>
                      <a:pPr algn="l"/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 : 0102030450</a:t>
                      </a:r>
                    </a:p>
                    <a:p>
                      <a:pPr algn="l"/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  : </a:t>
                      </a:r>
                      <a:r>
                        <a:rPr lang="en-US" sz="1100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mail@mail.com</a:t>
                      </a:r>
                      <a:endParaRPr lang="fr-FR" sz="11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95943" y="645022"/>
            <a:ext cx="2557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</a:rPr>
              <a:t>Titre du poste recherché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937305"/>
              </p:ext>
            </p:extLst>
          </p:nvPr>
        </p:nvGraphicFramePr>
        <p:xfrm>
          <a:off x="264712" y="1281023"/>
          <a:ext cx="3850087" cy="14960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6060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A PROPOS DE MOI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997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quelques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lignes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compétences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clés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le poste et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objectifs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carrière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pouvez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mettre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formes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l’aide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puces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laisser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sous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texte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plein</a:t>
                      </a:r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595253"/>
              </p:ext>
            </p:extLst>
          </p:nvPr>
        </p:nvGraphicFramePr>
        <p:xfrm>
          <a:off x="312862" y="2624251"/>
          <a:ext cx="3753785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3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CURSUS SCOLAIRE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2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…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2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2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968555"/>
              </p:ext>
            </p:extLst>
          </p:nvPr>
        </p:nvGraphicFramePr>
        <p:xfrm>
          <a:off x="312862" y="4398396"/>
          <a:ext cx="3997881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7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EXPERIENCE</a:t>
                      </a:r>
                      <a:r>
                        <a:rPr lang="fr-FR" sz="1200" b="1" dirty="0">
                          <a:solidFill>
                            <a:srgbClr val="EA8D4A"/>
                          </a:solidFill>
                        </a:rPr>
                        <a:t> </a:t>
                      </a:r>
                      <a:r>
                        <a:rPr lang="fr-FR" sz="1200" b="1" dirty="0"/>
                        <a:t>PROFESSIONNELLE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  <a:endParaRPr lang="fr-FR" sz="12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  <a:endParaRPr lang="fr-FR" sz="12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699288"/>
              </p:ext>
            </p:extLst>
          </p:nvPr>
        </p:nvGraphicFramePr>
        <p:xfrm>
          <a:off x="4486972" y="4398396"/>
          <a:ext cx="2042984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201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RESULTATS</a:t>
                      </a:r>
                      <a:endParaRPr lang="fr-FR" sz="1200" b="1" dirty="0"/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4293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résultats chiffrés obtenus lors de vos expériences professionnelles.</a:t>
                      </a:r>
                    </a:p>
                    <a:p>
                      <a:pPr algn="l"/>
                      <a:endParaRPr lang="fr-FR" sz="12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CA en hausse</a:t>
                      </a:r>
                    </a:p>
                    <a:p>
                      <a:pPr algn="l"/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Embauche</a:t>
                      </a:r>
                    </a:p>
                    <a:p>
                      <a:pPr algn="l"/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Augmentation des PDM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is-IS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…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endParaRPr lang="is-IS" sz="12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résultats chiffrés obtenus lors de vos expériences professionnelles.</a:t>
                      </a:r>
                    </a:p>
                    <a:p>
                      <a:pPr algn="l"/>
                      <a:endParaRPr lang="fr-FR" sz="12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CA en hausse</a:t>
                      </a:r>
                    </a:p>
                    <a:p>
                      <a:pPr algn="l"/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Embauche</a:t>
                      </a:r>
                    </a:p>
                    <a:p>
                      <a:pPr algn="l"/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Augmentation des PDM</a:t>
                      </a:r>
                    </a:p>
                    <a:p>
                      <a:pPr algn="l"/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- </a:t>
                      </a:r>
                      <a:r>
                        <a:rPr lang="is-IS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…</a:t>
                      </a:r>
                      <a:endParaRPr lang="fr-FR" sz="12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774810"/>
              </p:ext>
            </p:extLst>
          </p:nvPr>
        </p:nvGraphicFramePr>
        <p:xfrm>
          <a:off x="364543" y="8092781"/>
          <a:ext cx="3946200" cy="10298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965">
                <a:tc>
                  <a:txBody>
                    <a:bodyPr/>
                    <a:lstStyle/>
                    <a:p>
                      <a:pPr algn="l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LANGUES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863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Anglais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Espagnol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Allemand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140800"/>
              </p:ext>
            </p:extLst>
          </p:nvPr>
        </p:nvGraphicFramePr>
        <p:xfrm>
          <a:off x="4486972" y="8092781"/>
          <a:ext cx="2042984" cy="10439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1961">
                <a:tc>
                  <a:txBody>
                    <a:bodyPr/>
                    <a:lstStyle/>
                    <a:p>
                      <a:pPr algn="l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INFOS EN +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867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100" kern="12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0" y="9494450"/>
            <a:ext cx="6858000" cy="4115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B80A459-CFAB-4C44-A21D-E55D82C4B09B}"/>
              </a:ext>
            </a:extLst>
          </p:cNvPr>
          <p:cNvSpPr txBox="1"/>
          <p:nvPr/>
        </p:nvSpPr>
        <p:spPr>
          <a:xfrm>
            <a:off x="195943" y="143980"/>
            <a:ext cx="2557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Vincent</a:t>
            </a:r>
            <a:r>
              <a:rPr lang="fr-FR" sz="1600" dirty="0">
                <a:solidFill>
                  <a:schemeClr val="bg1"/>
                </a:solidFill>
              </a:rPr>
              <a:t> </a:t>
            </a:r>
            <a:r>
              <a:rPr lang="fr-FR" sz="2400" dirty="0">
                <a:solidFill>
                  <a:schemeClr val="bg1"/>
                </a:solidFill>
              </a:rPr>
              <a:t>DELORMISE</a:t>
            </a:r>
          </a:p>
        </p:txBody>
      </p:sp>
    </p:spTree>
    <p:extLst>
      <p:ext uri="{BB962C8B-B14F-4D97-AF65-F5344CB8AC3E}">
        <p14:creationId xmlns:p14="http://schemas.microsoft.com/office/powerpoint/2010/main" val="207023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0480751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641</Words>
  <Application>Microsoft Macintosh PowerPoint</Application>
  <PresentationFormat>Format A4 (210 x 297 mm)</PresentationFormat>
  <Paragraphs>84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</cp:revision>
  <dcterms:created xsi:type="dcterms:W3CDTF">2016-06-30T14:55:52Z</dcterms:created>
  <dcterms:modified xsi:type="dcterms:W3CDTF">2021-10-14T21:28:54Z</dcterms:modified>
</cp:coreProperties>
</file>