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8"/>
    <p:restoredTop sz="94693"/>
  </p:normalViewPr>
  <p:slideViewPr>
    <p:cSldViewPr snapToGrid="0" snapToObjects="1">
      <p:cViewPr varScale="1">
        <p:scale>
          <a:sx n="89" d="100"/>
          <a:sy n="89" d="100"/>
        </p:scale>
        <p:origin x="36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7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1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8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1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136B-2FAA-3A45-89B1-F026E95E71D6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0FA8-B1CE-1A4B-8361-E413D5E31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6858000" cy="14859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0626"/>
              </p:ext>
            </p:extLst>
          </p:nvPr>
        </p:nvGraphicFramePr>
        <p:xfrm>
          <a:off x="175295" y="26872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25"/>
          <a:stretch/>
        </p:blipFill>
        <p:spPr>
          <a:xfrm>
            <a:off x="5187229" y="505339"/>
            <a:ext cx="1307152" cy="1314451"/>
          </a:xfrm>
          <a:prstGeom prst="rect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2956627" y="190474"/>
            <a:ext cx="19582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Titre du poste</a:t>
            </a:r>
          </a:p>
          <a:p>
            <a:r>
              <a:rPr lang="fr-FR" sz="2400" dirty="0">
                <a:solidFill>
                  <a:schemeClr val="bg1"/>
                </a:solidFill>
              </a:rPr>
              <a:t> recherché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06446"/>
              </p:ext>
            </p:extLst>
          </p:nvPr>
        </p:nvGraphicFramePr>
        <p:xfrm>
          <a:off x="194083" y="2513394"/>
          <a:ext cx="6378322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131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solidFill>
                            <a:sysClr val="windowText" lastClr="000000"/>
                          </a:solidFill>
                        </a:rPr>
                        <a:t>EXPERIENCE </a:t>
                      </a:r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PROFESSIONNELLE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Décrivez ici les fonctions que vous avez occupé pour ce poste. Décrivez également vos missions et vos résultats.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Décrivez ici les fonctions que vous avez occupé pour ce poste. Décrivez également vos missions et vos résultats.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510988" y="2953314"/>
            <a:ext cx="0" cy="2380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95745"/>
              </p:ext>
            </p:extLst>
          </p:nvPr>
        </p:nvGraphicFramePr>
        <p:xfrm>
          <a:off x="194083" y="5773364"/>
          <a:ext cx="6378323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FORMATION PRO / </a:t>
                      </a:r>
                      <a:r>
                        <a:rPr lang="fr-FR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SCOLAIRE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504525" y="6229219"/>
            <a:ext cx="0" cy="119006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7335"/>
              </p:ext>
            </p:extLst>
          </p:nvPr>
        </p:nvGraphicFramePr>
        <p:xfrm>
          <a:off x="194083" y="7727572"/>
          <a:ext cx="302273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LANGUES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endParaRPr lang="en-GB" sz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06425"/>
              </p:ext>
            </p:extLst>
          </p:nvPr>
        </p:nvGraphicFramePr>
        <p:xfrm>
          <a:off x="3094074" y="7727572"/>
          <a:ext cx="345907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INFOS EN +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2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endParaRPr lang="en-GB" sz="12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491599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383244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9143726"/>
            <a:ext cx="6858000" cy="747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628D9FE-C81A-B547-8BE5-B70DA9CF6A2A}"/>
              </a:ext>
            </a:extLst>
          </p:cNvPr>
          <p:cNvCxnSpPr>
            <a:cxnSpLocks/>
          </p:cNvCxnSpPr>
          <p:nvPr/>
        </p:nvCxnSpPr>
        <p:spPr>
          <a:xfrm>
            <a:off x="2719057" y="268720"/>
            <a:ext cx="0" cy="1031443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FEAA2AA-489C-E541-BE47-26B347B58535}"/>
              </a:ext>
            </a:extLst>
          </p:cNvPr>
          <p:cNvSpPr/>
          <p:nvPr/>
        </p:nvSpPr>
        <p:spPr>
          <a:xfrm>
            <a:off x="491598" y="1577814"/>
            <a:ext cx="4331993" cy="676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Décrivez en quelques lignes vos compétences clés pour le poste et vos objectifs de carrière. Vous pouvez les mettre en formes à l’aide de puces ou les laissez sous forme de texte plein. 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2935999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556</Words>
  <Application>Microsoft Macintosh PowerPoint</Application>
  <PresentationFormat>Format A4 (210 x 297 mm)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</cp:revision>
  <dcterms:created xsi:type="dcterms:W3CDTF">2016-06-30T11:00:51Z</dcterms:created>
  <dcterms:modified xsi:type="dcterms:W3CDTF">2021-12-10T09:15:15Z</dcterms:modified>
</cp:coreProperties>
</file>