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4743"/>
    <a:srgbClr val="AC4A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586"/>
  </p:normalViewPr>
  <p:slideViewPr>
    <p:cSldViewPr snapToGrid="0" snapToObjects="1">
      <p:cViewPr>
        <p:scale>
          <a:sx n="96" d="100"/>
          <a:sy n="96" d="100"/>
        </p:scale>
        <p:origin x="3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961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900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75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191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52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33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440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94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542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82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75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D7906-DD07-D34D-B455-A64AA1D633D8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82550-335E-5B47-8D9E-484DB2F3C6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76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-11151"/>
            <a:ext cx="4686300" cy="1667231"/>
          </a:xfrm>
          <a:prstGeom prst="rect">
            <a:avLst/>
          </a:prstGeom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41873"/>
              </p:ext>
            </p:extLst>
          </p:nvPr>
        </p:nvGraphicFramePr>
        <p:xfrm>
          <a:off x="4348976" y="293287"/>
          <a:ext cx="2509024" cy="11734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14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4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Nom : 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Votre Nom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Prénom :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Votre Prénom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Adresse : 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17 rue de la Réussite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75012 Paris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Mobile :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06.06.06.06.06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Email : 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mail@mail.com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93542" y="1926247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43286"/>
              </p:ext>
            </p:extLst>
          </p:nvPr>
        </p:nvGraphicFramePr>
        <p:xfrm>
          <a:off x="244901" y="3313069"/>
          <a:ext cx="6378321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8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0222">
                <a:tc>
                  <a:txBody>
                    <a:bodyPr/>
                    <a:lstStyle/>
                    <a:p>
                      <a:pPr algn="l"/>
                      <a:r>
                        <a:rPr lang="fr-FR" sz="1800" dirty="0">
                          <a:solidFill>
                            <a:srgbClr val="C00000"/>
                          </a:solidFill>
                        </a:rPr>
                        <a:t>       EXPERIENCE</a:t>
                      </a:r>
                      <a:r>
                        <a:rPr lang="fr-FR" sz="1800" dirty="0"/>
                        <a:t> PROFESSIONNELLE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38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38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38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7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01" y="3313069"/>
            <a:ext cx="3175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683187"/>
              </p:ext>
            </p:extLst>
          </p:nvPr>
        </p:nvGraphicFramePr>
        <p:xfrm>
          <a:off x="181782" y="2089716"/>
          <a:ext cx="6441440" cy="10356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41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800" dirty="0">
                          <a:solidFill>
                            <a:srgbClr val="C00000"/>
                          </a:solidFill>
                        </a:rPr>
                        <a:t>       PROFIL</a:t>
                      </a:r>
                      <a:endParaRPr lang="fr-FR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Décrivez en quelques lignes vos compétences clés pour le poste et vos objectifs de carrière. Vous pouvez les mettre en formes à l’aide de puces ou les laisser sous forme de texte plein. </a:t>
                      </a:r>
                      <a:r>
                        <a:rPr lang="fr-FR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Lorem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ipsum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dolor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et </a:t>
                      </a:r>
                      <a:r>
                        <a:rPr lang="fr-FR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sit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fr-FR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Lorem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dolor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ipsum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et </a:t>
                      </a:r>
                      <a:r>
                        <a:rPr lang="fr-FR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sit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amet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8" name="Image 17" descr=":::::Desktop:Capture d’écran 2013-04-10 à 17.57.4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91" y="2147315"/>
            <a:ext cx="262037" cy="26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931548"/>
              </p:ext>
            </p:extLst>
          </p:nvPr>
        </p:nvGraphicFramePr>
        <p:xfrm>
          <a:off x="244901" y="5825778"/>
          <a:ext cx="6293159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93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>
                          <a:solidFill>
                            <a:srgbClr val="C00000"/>
                          </a:solidFill>
                        </a:rPr>
                        <a:t>        FORMATION </a:t>
                      </a:r>
                      <a:r>
                        <a:rPr lang="fr-FR" sz="1800" dirty="0"/>
                        <a:t>PRO / SCOLAIRE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200" kern="1200" baseline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etc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…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200" kern="1200" baseline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etc…</a:t>
                      </a:r>
                      <a:endParaRPr lang="en-GB" sz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505596" y="4819938"/>
            <a:ext cx="5439699" cy="36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9" name="Image 2" descr=":::::Desktop:Capture d’écran 2013-04-10 à 18.07.1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83" y="5825778"/>
            <a:ext cx="292132" cy="282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0" y="9407611"/>
            <a:ext cx="6858000" cy="4983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-201"/>
            <a:ext cx="4348976" cy="1656281"/>
          </a:xfrm>
          <a:prstGeom prst="rect">
            <a:avLst/>
          </a:prstGeom>
          <a:gradFill flip="none" rotWithShape="1">
            <a:gsLst>
              <a:gs pos="0">
                <a:srgbClr val="AC4A49">
                  <a:shade val="30000"/>
                  <a:satMod val="115000"/>
                </a:srgbClr>
              </a:gs>
              <a:gs pos="50000">
                <a:srgbClr val="AC4A49">
                  <a:shade val="67500"/>
                  <a:satMod val="115000"/>
                </a:srgbClr>
              </a:gs>
              <a:gs pos="100000">
                <a:srgbClr val="AC4A49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1755794" y="221909"/>
            <a:ext cx="247330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>
                <a:solidFill>
                  <a:schemeClr val="bg1"/>
                </a:solidFill>
                <a:latin typeface="Arial" panose="020B0604020202020204" pitchFamily="34" charset="0"/>
                <a:ea typeface="Futura Medium" charset="0"/>
                <a:cs typeface="Arial" panose="020B0604020202020204" pitchFamily="34" charset="0"/>
              </a:rPr>
              <a:t>Alexandre </a:t>
            </a:r>
            <a:r>
              <a:rPr lang="fr-FR" sz="2600" b="1" i="1" dirty="0">
                <a:solidFill>
                  <a:schemeClr val="bg1"/>
                </a:solidFill>
                <a:latin typeface="Arial" panose="020B0604020202020204" pitchFamily="34" charset="0"/>
                <a:ea typeface="Futura Medium" charset="0"/>
                <a:cs typeface="Arial" panose="020B0604020202020204" pitchFamily="34" charset="0"/>
              </a:rPr>
              <a:t>LEVASSEURE</a:t>
            </a:r>
          </a:p>
          <a:p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ea typeface="Futura Medium" charset="0"/>
                <a:cs typeface="Arial" panose="020B0604020202020204" pitchFamily="34" charset="0"/>
              </a:rPr>
              <a:t>Titre du poste recherché</a:t>
            </a:r>
          </a:p>
        </p:txBody>
      </p:sp>
      <p:pic>
        <p:nvPicPr>
          <p:cNvPr id="21" name="Image 20" descr="Une image contenant personne, homme, portant, complet&#10;&#10;Description générée automatiquement">
            <a:extLst>
              <a:ext uri="{FF2B5EF4-FFF2-40B4-BE49-F238E27FC236}">
                <a16:creationId xmlns:a16="http://schemas.microsoft.com/office/drawing/2014/main" id="{ADC0DEE1-ABC1-5D4F-A723-40EBA29B42FE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288"/>
          <a:stretch/>
        </p:blipFill>
        <p:spPr bwMode="auto">
          <a:xfrm>
            <a:off x="87789" y="76997"/>
            <a:ext cx="1548130" cy="1547495"/>
          </a:xfrm>
          <a:prstGeom prst="ellipse">
            <a:avLst/>
          </a:prstGeom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26" name="Tableau 25">
            <a:extLst>
              <a:ext uri="{FF2B5EF4-FFF2-40B4-BE49-F238E27FC236}">
                <a16:creationId xmlns:a16="http://schemas.microsoft.com/office/drawing/2014/main" id="{CB82DECE-E4C5-7B47-BD25-45413DDD11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098747"/>
              </p:ext>
            </p:extLst>
          </p:nvPr>
        </p:nvGraphicFramePr>
        <p:xfrm>
          <a:off x="281794" y="7332647"/>
          <a:ext cx="6293159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93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>
                          <a:solidFill>
                            <a:srgbClr val="C00000"/>
                          </a:solidFill>
                        </a:rPr>
                        <a:t>       COMPETENCES</a:t>
                      </a:r>
                      <a:endParaRPr lang="fr-FR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7" name="Image 26">
            <a:extLst>
              <a:ext uri="{FF2B5EF4-FFF2-40B4-BE49-F238E27FC236}">
                <a16:creationId xmlns:a16="http://schemas.microsoft.com/office/drawing/2014/main" id="{CD1EDBC7-7E19-CD46-9A0E-F09197FD30B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72" y="7343212"/>
            <a:ext cx="312420" cy="31242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Cuadro de texto 6">
            <a:extLst>
              <a:ext uri="{FF2B5EF4-FFF2-40B4-BE49-F238E27FC236}">
                <a16:creationId xmlns:a16="http://schemas.microsoft.com/office/drawing/2014/main" id="{74A7582B-E747-5A4A-8F29-9B428512B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46" y="8119440"/>
            <a:ext cx="2001520" cy="1312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marL="228600">
              <a:lnSpc>
                <a:spcPct val="150000"/>
              </a:lnSpc>
              <a:spcAft>
                <a:spcPts val="800"/>
              </a:spcAft>
            </a:pPr>
            <a:r>
              <a:rPr lang="fr-F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Anglais: Bilingue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lnSpc>
                <a:spcPct val="150000"/>
              </a:lnSpc>
              <a:spcAft>
                <a:spcPts val="800"/>
              </a:spcAft>
            </a:pPr>
            <a:r>
              <a:rPr lang="fr-F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Italien: Courant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lnSpc>
                <a:spcPct val="150000"/>
              </a:lnSpc>
              <a:spcAft>
                <a:spcPts val="800"/>
              </a:spcAft>
            </a:pPr>
            <a:r>
              <a:rPr lang="fr-F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Russe: Débutant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fr-FR" sz="11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fr-F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BD1AB23-4CEB-3C47-940D-C1600385C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226" y="7836865"/>
            <a:ext cx="1038860" cy="269875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LANGUES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uadro de texto 5">
            <a:extLst>
              <a:ext uri="{FF2B5EF4-FFF2-40B4-BE49-F238E27FC236}">
                <a16:creationId xmlns:a16="http://schemas.microsoft.com/office/drawing/2014/main" id="{CF0EBA88-7E35-6144-BB4C-B5FCF55CE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0745" y="8119440"/>
            <a:ext cx="1169035" cy="1181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s-VE" sz="11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Excel</a:t>
            </a:r>
            <a:endParaRPr lang="fr-FR" sz="11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s-VE" sz="11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Word</a:t>
            </a:r>
            <a:endParaRPr lang="fr-FR" sz="11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s-VE" sz="11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Analytics</a:t>
            </a:r>
            <a:endParaRPr lang="fr-FR" sz="11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BC6CBE4-6EF5-6D47-AD24-E18DFD367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25" y="7832420"/>
            <a:ext cx="1866900" cy="260985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LOGICIELS </a:t>
            </a:r>
            <a:endParaRPr lang="fr-FR" sz="11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94174ED-9D13-EE4A-9AE0-99CBC6AF0B8E}"/>
              </a:ext>
            </a:extLst>
          </p:cNvPr>
          <p:cNvSpPr/>
          <p:nvPr/>
        </p:nvSpPr>
        <p:spPr>
          <a:xfrm>
            <a:off x="2956938" y="8295502"/>
            <a:ext cx="117475" cy="1174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9C78481-833F-2C45-9BD4-EFB53C1FFD4C}"/>
              </a:ext>
            </a:extLst>
          </p:cNvPr>
          <p:cNvSpPr/>
          <p:nvPr/>
        </p:nvSpPr>
        <p:spPr>
          <a:xfrm>
            <a:off x="3188078" y="8298042"/>
            <a:ext cx="117475" cy="1174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A7F3F2A-C565-DE42-8B3F-333D658C64EB}"/>
              </a:ext>
            </a:extLst>
          </p:cNvPr>
          <p:cNvSpPr/>
          <p:nvPr/>
        </p:nvSpPr>
        <p:spPr>
          <a:xfrm>
            <a:off x="3410328" y="8298042"/>
            <a:ext cx="117475" cy="1174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212F14E-CB3C-524E-A732-C419335C6214}"/>
              </a:ext>
            </a:extLst>
          </p:cNvPr>
          <p:cNvSpPr/>
          <p:nvPr/>
        </p:nvSpPr>
        <p:spPr>
          <a:xfrm>
            <a:off x="3631943" y="8298042"/>
            <a:ext cx="117475" cy="1174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85CC2F0-7786-3245-AA09-BF9EDC7E4A12}"/>
              </a:ext>
            </a:extLst>
          </p:cNvPr>
          <p:cNvSpPr/>
          <p:nvPr/>
        </p:nvSpPr>
        <p:spPr>
          <a:xfrm>
            <a:off x="3854193" y="8298042"/>
            <a:ext cx="117475" cy="1174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ACFD8E1-E694-F14C-9A00-63BD0E110BFF}"/>
              </a:ext>
            </a:extLst>
          </p:cNvPr>
          <p:cNvSpPr/>
          <p:nvPr/>
        </p:nvSpPr>
        <p:spPr>
          <a:xfrm>
            <a:off x="2956938" y="8644780"/>
            <a:ext cx="117475" cy="1174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5324F22-F40E-2246-B8ED-C8520855C56D}"/>
              </a:ext>
            </a:extLst>
          </p:cNvPr>
          <p:cNvSpPr/>
          <p:nvPr/>
        </p:nvSpPr>
        <p:spPr>
          <a:xfrm>
            <a:off x="3188078" y="8647320"/>
            <a:ext cx="117475" cy="1174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1855BCB-6C86-D044-9E36-EFDC9B416417}"/>
              </a:ext>
            </a:extLst>
          </p:cNvPr>
          <p:cNvSpPr/>
          <p:nvPr/>
        </p:nvSpPr>
        <p:spPr>
          <a:xfrm>
            <a:off x="3410328" y="8647320"/>
            <a:ext cx="117475" cy="1174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52308E1-5223-BD42-BE58-0FB70E60CC72}"/>
              </a:ext>
            </a:extLst>
          </p:cNvPr>
          <p:cNvSpPr/>
          <p:nvPr/>
        </p:nvSpPr>
        <p:spPr>
          <a:xfrm>
            <a:off x="3631943" y="8647320"/>
            <a:ext cx="117475" cy="1174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0E00670-94EE-8E4C-ACC9-F057759070F2}"/>
              </a:ext>
            </a:extLst>
          </p:cNvPr>
          <p:cNvSpPr/>
          <p:nvPr/>
        </p:nvSpPr>
        <p:spPr>
          <a:xfrm>
            <a:off x="3854193" y="8647320"/>
            <a:ext cx="117475" cy="117475"/>
          </a:xfrm>
          <a:prstGeom prst="rect">
            <a:avLst/>
          </a:prstGeom>
          <a:solidFill>
            <a:srgbClr val="A44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B6A8E42-F294-BA4D-B0D3-3F04E3CDD018}"/>
              </a:ext>
            </a:extLst>
          </p:cNvPr>
          <p:cNvSpPr/>
          <p:nvPr/>
        </p:nvSpPr>
        <p:spPr>
          <a:xfrm>
            <a:off x="2956938" y="8997055"/>
            <a:ext cx="117475" cy="1174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2AB9179-3DC4-2042-9E8E-F7D108C3D918}"/>
              </a:ext>
            </a:extLst>
          </p:cNvPr>
          <p:cNvSpPr/>
          <p:nvPr/>
        </p:nvSpPr>
        <p:spPr>
          <a:xfrm>
            <a:off x="3188078" y="8999595"/>
            <a:ext cx="117475" cy="1174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EB3223E-000A-DF4E-AD15-C65DF79E0FF3}"/>
              </a:ext>
            </a:extLst>
          </p:cNvPr>
          <p:cNvSpPr/>
          <p:nvPr/>
        </p:nvSpPr>
        <p:spPr>
          <a:xfrm>
            <a:off x="3410328" y="8999595"/>
            <a:ext cx="117475" cy="1174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84897BB-8F73-244F-9F11-17309D3301E6}"/>
              </a:ext>
            </a:extLst>
          </p:cNvPr>
          <p:cNvSpPr/>
          <p:nvPr/>
        </p:nvSpPr>
        <p:spPr>
          <a:xfrm>
            <a:off x="3631943" y="8999595"/>
            <a:ext cx="117475" cy="117475"/>
          </a:xfrm>
          <a:prstGeom prst="rect">
            <a:avLst/>
          </a:prstGeom>
          <a:solidFill>
            <a:srgbClr val="A44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DC24B4C-FFF1-9B40-83DA-D34A1EA99584}"/>
              </a:ext>
            </a:extLst>
          </p:cNvPr>
          <p:cNvSpPr/>
          <p:nvPr/>
        </p:nvSpPr>
        <p:spPr>
          <a:xfrm>
            <a:off x="3854193" y="8999595"/>
            <a:ext cx="117475" cy="117475"/>
          </a:xfrm>
          <a:prstGeom prst="rect">
            <a:avLst/>
          </a:prstGeom>
          <a:solidFill>
            <a:srgbClr val="A44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47" name="Cuadro de texto 5">
            <a:extLst>
              <a:ext uri="{FF2B5EF4-FFF2-40B4-BE49-F238E27FC236}">
                <a16:creationId xmlns:a16="http://schemas.microsoft.com/office/drawing/2014/main" id="{75C6E88E-C30F-A940-976D-CCEB2B1C7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7314" y="8141271"/>
            <a:ext cx="1669415" cy="1070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11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Créatif</a:t>
            </a:r>
            <a:endParaRPr lang="fr-FR" sz="11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11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Sérieux</a:t>
            </a:r>
            <a:endParaRPr lang="fr-FR" sz="11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11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Ponctuel</a:t>
            </a:r>
            <a:endParaRPr lang="fr-FR" sz="11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D80FB7E-46F9-3841-98B6-A93D3A915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2389" y="7840916"/>
            <a:ext cx="1530985" cy="285115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PERSONNALITÉ</a:t>
            </a:r>
            <a:endParaRPr lang="fr-FR" sz="11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475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2746290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532</Words>
  <Application>Microsoft Macintosh PowerPoint</Application>
  <PresentationFormat>Format A4 (210 x 297 mm)</PresentationFormat>
  <Paragraphs>80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Futura Medium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18</cp:revision>
  <dcterms:created xsi:type="dcterms:W3CDTF">2016-06-17T13:30:53Z</dcterms:created>
  <dcterms:modified xsi:type="dcterms:W3CDTF">2021-10-14T20:45:12Z</dcterms:modified>
</cp:coreProperties>
</file>