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9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7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5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CB27-8DF9-7D4B-BAB9-8A0C9B4AD2A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8685-5086-AA40-BD93-4CE30DE6D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3"/>
          <p:cNvSpPr/>
          <p:nvPr/>
        </p:nvSpPr>
        <p:spPr>
          <a:xfrm>
            <a:off x="0" y="0"/>
            <a:ext cx="5217459" cy="206188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>
                <a:solidFill>
                  <a:schemeClr val="bg1"/>
                </a:solidFill>
              </a:rPr>
              <a:t>       Titre </a:t>
            </a:r>
            <a:r>
              <a:rPr lang="fr-FR" dirty="0">
                <a:solidFill>
                  <a:schemeClr val="bg1"/>
                </a:solidFill>
              </a:rPr>
              <a:t>du poste recherché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3777" y="1190993"/>
            <a:ext cx="32562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   15 rue de la réussite 75012 Paris</a:t>
            </a:r>
          </a:p>
          <a:p>
            <a:r>
              <a:rPr lang="fr-FR" sz="1400" dirty="0">
                <a:solidFill>
                  <a:schemeClr val="bg1"/>
                </a:solidFill>
              </a:rPr>
              <a:t>    Tel : 0102030405         Mob:0601023004</a:t>
            </a:r>
          </a:p>
          <a:p>
            <a:r>
              <a:rPr lang="fr-FR" sz="1400" dirty="0">
                <a:solidFill>
                  <a:schemeClr val="bg1"/>
                </a:solidFill>
              </a:rPr>
              <a:t>    Mail: </a:t>
            </a:r>
            <a:r>
              <a:rPr lang="fr-FR" sz="1400" dirty="0" err="1">
                <a:solidFill>
                  <a:schemeClr val="bg1"/>
                </a:solidFill>
              </a:rPr>
              <a:t>mail@mail.com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777" y="135438"/>
            <a:ext cx="4096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Frédérique LEMOINE</a:t>
            </a:r>
          </a:p>
        </p:txBody>
      </p:sp>
      <p:sp>
        <p:nvSpPr>
          <p:cNvPr id="8" name="Chevron 7"/>
          <p:cNvSpPr/>
          <p:nvPr/>
        </p:nvSpPr>
        <p:spPr>
          <a:xfrm>
            <a:off x="4289897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36537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2082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61882"/>
            <a:ext cx="6858000" cy="3514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592906"/>
              </p:ext>
            </p:extLst>
          </p:nvPr>
        </p:nvGraphicFramePr>
        <p:xfrm>
          <a:off x="183777" y="2197320"/>
          <a:ext cx="6396317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     EXPERIENCE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576046"/>
            <a:ext cx="6858000" cy="2169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45965"/>
              </p:ext>
            </p:extLst>
          </p:nvPr>
        </p:nvGraphicFramePr>
        <p:xfrm>
          <a:off x="183777" y="5708273"/>
          <a:ext cx="6237051" cy="164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199">
                <a:tc>
                  <a:txBody>
                    <a:bodyPr/>
                    <a:lstStyle/>
                    <a:p>
                      <a:pPr algn="l"/>
                      <a:r>
                        <a:rPr lang="fr-FR" sz="2800" dirty="0"/>
                        <a:t>      FORMATION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745506"/>
            <a:ext cx="3236922" cy="216049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99260"/>
              </p:ext>
            </p:extLst>
          </p:nvPr>
        </p:nvGraphicFramePr>
        <p:xfrm>
          <a:off x="3322320" y="8139954"/>
          <a:ext cx="34867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COMPTABILITE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331456" y="7811179"/>
            <a:ext cx="296176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COMPETENCE PROFESSIONNELLE</a:t>
            </a:r>
          </a:p>
        </p:txBody>
      </p:sp>
      <p:sp>
        <p:nvSpPr>
          <p:cNvPr id="20" name="Ellipse 19"/>
          <p:cNvSpPr/>
          <p:nvPr/>
        </p:nvSpPr>
        <p:spPr>
          <a:xfrm>
            <a:off x="5404227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558315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7147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8671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16540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70628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318315" y="829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472403" y="83004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08940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563028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7194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8718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021253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175341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323028" y="86530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7116" y="86560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404227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558315" y="9046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7147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8671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016540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170628" y="9046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318315" y="9040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472403" y="9043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413653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567741" y="942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7241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8765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025966" y="942443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80054" y="9427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27741" y="9421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81829" y="9424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5792497"/>
            <a:ext cx="555777" cy="351149"/>
          </a:xfrm>
          <a:prstGeom prst="rect">
            <a:avLst/>
          </a:prstGeom>
          <a:noFill/>
        </p:spPr>
      </p:pic>
      <p:pic>
        <p:nvPicPr>
          <p:cNvPr id="59" name="Image 58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2270543"/>
            <a:ext cx="411927" cy="380413"/>
          </a:xfrm>
          <a:prstGeom prst="rect">
            <a:avLst/>
          </a:prstGeom>
        </p:spPr>
      </p:pic>
      <p:sp>
        <p:nvSpPr>
          <p:cNvPr id="64" name="Ellipse 63"/>
          <p:cNvSpPr/>
          <p:nvPr/>
        </p:nvSpPr>
        <p:spPr>
          <a:xfrm>
            <a:off x="220170" y="1289442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2016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0168" y="1716666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817775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Signalisation droite 67"/>
          <p:cNvSpPr/>
          <p:nvPr/>
        </p:nvSpPr>
        <p:spPr>
          <a:xfrm>
            <a:off x="183776" y="827964"/>
            <a:ext cx="205963" cy="16194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0884473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494</Words>
  <Application>Microsoft Macintosh PowerPoint</Application>
  <PresentationFormat>Format A4 (210 x 297 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2016-06-17T13:16:11Z</dcterms:created>
  <dcterms:modified xsi:type="dcterms:W3CDTF">2021-10-12T14:00:56Z</dcterms:modified>
</cp:coreProperties>
</file>