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86"/>
  </p:normalViewPr>
  <p:slideViewPr>
    <p:cSldViewPr snapToGrid="0" snapToObjects="1">
      <p:cViewPr>
        <p:scale>
          <a:sx n="155" d="100"/>
          <a:sy n="155" d="100"/>
        </p:scale>
        <p:origin x="2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4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2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81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3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98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42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5B29-1E7F-D44A-B121-5BAF44F37CED}" type="datetimeFigureOut">
              <a:rPr lang="fr-FR" smtClean="0"/>
              <a:t>19/02/2022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656EA-A097-6C4E-9214-1ABF32ECF1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0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330F7EE-3E06-AB44-ABF7-91C035477C6A}"/>
              </a:ext>
            </a:extLst>
          </p:cNvPr>
          <p:cNvSpPr/>
          <p:nvPr/>
        </p:nvSpPr>
        <p:spPr>
          <a:xfrm>
            <a:off x="3090699" y="1464339"/>
            <a:ext cx="3760572" cy="844166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6858000" cy="80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7484"/>
            <a:ext cx="3249827" cy="145685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3722" y="264665"/>
            <a:ext cx="2205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b="1" dirty="0"/>
              <a:t>Ad</a:t>
            </a:r>
            <a:r>
              <a:rPr lang="fr-FR" sz="1200" dirty="0"/>
              <a:t>.: 15 rue de de la Réussite 75012 Paris</a:t>
            </a:r>
          </a:p>
          <a:p>
            <a:pPr marL="171450" indent="-171450">
              <a:buFontTx/>
              <a:buChar char="-"/>
            </a:pPr>
            <a:r>
              <a:rPr lang="fr-FR" sz="1200" b="1" dirty="0"/>
              <a:t>Tel</a:t>
            </a:r>
            <a:r>
              <a:rPr lang="fr-FR" sz="1200" dirty="0"/>
              <a:t> : 0102030405</a:t>
            </a:r>
          </a:p>
          <a:p>
            <a:pPr marL="171450" indent="-171450">
              <a:buFontTx/>
              <a:buChar char="-"/>
            </a:pPr>
            <a:r>
              <a:rPr lang="fr-FR" sz="1200" b="1" dirty="0"/>
              <a:t>Email</a:t>
            </a:r>
            <a:r>
              <a:rPr lang="fr-FR" sz="1200" dirty="0"/>
              <a:t> : mail@mail.com</a:t>
            </a:r>
          </a:p>
          <a:p>
            <a:pPr marL="171450" indent="-171450">
              <a:buFontTx/>
              <a:buChar char="-"/>
            </a:pPr>
            <a:r>
              <a:rPr lang="fr-FR" sz="1200" b="1" dirty="0"/>
              <a:t>Soc</a:t>
            </a:r>
            <a:r>
              <a:rPr lang="fr-FR" sz="1200" dirty="0"/>
              <a:t> : </a:t>
            </a:r>
            <a:r>
              <a:rPr lang="fr-FR" sz="1200" dirty="0" err="1"/>
              <a:t>www.linkedin.com</a:t>
            </a:r>
            <a:r>
              <a:rPr lang="fr-FR" sz="1200" dirty="0"/>
              <a:t>/moi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301997" y="245111"/>
            <a:ext cx="2143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Pierre-Alain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8468"/>
              </p:ext>
            </p:extLst>
          </p:nvPr>
        </p:nvGraphicFramePr>
        <p:xfrm>
          <a:off x="83481" y="2499654"/>
          <a:ext cx="6774519" cy="536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4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7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Formation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1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Expérience professionnelle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762">
                <a:tc rowSpan="4">
                  <a:txBody>
                    <a:bodyPr/>
                    <a:lstStyle/>
                    <a:p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en-GB" sz="12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formation </a:t>
                      </a:r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2011</a:t>
                      </a:r>
                      <a:endParaRPr lang="fr-FR" sz="12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</a:t>
                      </a:r>
                      <a:r>
                        <a:rPr lang="en-GB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des options et </a:t>
                      </a:r>
                      <a:r>
                        <a:rPr lang="en-GB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descriptif</a:t>
                      </a:r>
                      <a:r>
                        <a:rPr lang="en-GB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formation</a:t>
                      </a:r>
                      <a:endParaRPr lang="fr-FR" sz="12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en-GB" sz="12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formation </a:t>
                      </a:r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2011</a:t>
                      </a:r>
                      <a:endParaRPr lang="fr-FR" sz="12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</a:t>
                      </a:r>
                      <a:r>
                        <a:rPr lang="en-GB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des options et </a:t>
                      </a:r>
                      <a:r>
                        <a:rPr lang="en-GB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descriptif</a:t>
                      </a:r>
                      <a:r>
                        <a:rPr lang="en-GB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formation</a:t>
                      </a:r>
                      <a:endParaRPr lang="fr-FR" sz="12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</a:t>
                      </a:r>
                      <a:r>
                        <a:rPr lang="en-GB" sz="12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formation </a:t>
                      </a:r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2011</a:t>
                      </a:r>
                      <a:endParaRPr lang="fr-FR" sz="12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</a:t>
                      </a:r>
                      <a:r>
                        <a:rPr lang="en-GB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des options et </a:t>
                      </a:r>
                      <a:r>
                        <a:rPr lang="en-GB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descriptif</a:t>
                      </a:r>
                      <a:r>
                        <a:rPr lang="en-GB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formation</a:t>
                      </a:r>
                    </a:p>
                    <a:p>
                      <a:endParaRPr lang="en-GB" sz="12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24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Objectifs</a:t>
                      </a:r>
                      <a:r>
                        <a:rPr lang="en-GB" sz="2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endParaRPr lang="en-GB" sz="12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>
                          <a:latin typeface="+mn-lt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en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quelques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lignes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votre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parcours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professionnel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,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vos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compétences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clés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pour le poste et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vos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objectifs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de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carrière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.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Ceci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est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en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fait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une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introduction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à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votre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lettre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de motivation.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Vous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pouvez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présenter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sous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forme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de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puces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ou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en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200" dirty="0" err="1">
                          <a:latin typeface="+mn-lt"/>
                          <a:cs typeface="Calibri"/>
                        </a:rPr>
                        <a:t>texte</a:t>
                      </a:r>
                      <a:r>
                        <a:rPr lang="en-GB" sz="1200" dirty="0">
                          <a:latin typeface="+mn-lt"/>
                          <a:cs typeface="Calibri"/>
                        </a:rPr>
                        <a:t> plain.</a:t>
                      </a:r>
                      <a:r>
                        <a:rPr lang="fr-FR" sz="1200" dirty="0"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 de </a:t>
                      </a:r>
                      <a:r>
                        <a:rPr lang="en-GB" sz="1400" b="1" i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votre</a:t>
                      </a: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poste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/ 2013– </a:t>
                      </a:r>
                      <a:r>
                        <a:rPr lang="en-GB" sz="14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Aujourd’hui</a:t>
                      </a:r>
                      <a:endParaRPr lang="en-GB" sz="1400" b="1" i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 de </a:t>
                      </a:r>
                      <a:r>
                        <a:rPr lang="en-GB" sz="1400" b="1" i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votre</a:t>
                      </a: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poste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/ 2010– </a:t>
                      </a:r>
                      <a:r>
                        <a:rPr lang="en-GB" sz="14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Aujourd’hui</a:t>
                      </a:r>
                      <a:endParaRPr lang="en-GB" sz="1400" b="1" i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76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 de </a:t>
                      </a:r>
                      <a:r>
                        <a:rPr lang="en-GB" sz="1400" b="1" i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votre</a:t>
                      </a: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poste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/ 2009 – </a:t>
                      </a:r>
                      <a:r>
                        <a:rPr lang="en-GB" sz="14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Aujourd’hui</a:t>
                      </a:r>
                      <a:endParaRPr lang="en-GB" sz="1400" b="1" i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42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 de </a:t>
                      </a:r>
                      <a:r>
                        <a:rPr lang="en-GB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votre</a:t>
                      </a:r>
                      <a:r>
                        <a:rPr lang="en-GB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poste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2009 – </a:t>
                      </a:r>
                      <a:r>
                        <a:rPr lang="en-GB" sz="14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Aujourd’hui</a:t>
                      </a:r>
                      <a:endParaRPr lang="en-GB" sz="1400" b="1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 N’hésitez pas à les quantifier.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91708"/>
              </p:ext>
            </p:extLst>
          </p:nvPr>
        </p:nvGraphicFramePr>
        <p:xfrm>
          <a:off x="3730706" y="8666255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Traitement</a:t>
                      </a:r>
                      <a:r>
                        <a:rPr lang="fr-FR" sz="1100" baseline="0" dirty="0"/>
                        <a:t> de texte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5360940" y="8718250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598006" y="8718250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835074" y="8718250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053512" y="8718250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126277" y="8718250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360940" y="8954112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598006" y="8954112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835074" y="8954112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053512" y="8954112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126277" y="8954112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360940" y="9208118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598006" y="9208118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835074" y="9208118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053512" y="9208118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26277" y="9208118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360940" y="9456076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598006" y="9456076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835074" y="9456076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053512" y="9456076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126277" y="9456076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05815"/>
              </p:ext>
            </p:extLst>
          </p:nvPr>
        </p:nvGraphicFramePr>
        <p:xfrm>
          <a:off x="83481" y="8896558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Anglais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Allemand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Espagnol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Ellipse 38"/>
          <p:cNvSpPr/>
          <p:nvPr/>
        </p:nvSpPr>
        <p:spPr>
          <a:xfrm>
            <a:off x="1713715" y="8948553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950781" y="8948553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87849" y="8948553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406287" y="8948553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1479052" y="8948553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1713715" y="9184415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950781" y="9184415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187849" y="9184415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406287" y="9184415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052" y="9184415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713715" y="9438421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950781" y="9438421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7849" y="9438421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406287" y="9438421"/>
            <a:ext cx="172725" cy="172725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479052" y="9438421"/>
            <a:ext cx="172725" cy="1727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83481" y="8426432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>
                <a:cs typeface="Calibri"/>
              </a:rPr>
              <a:t>Langues</a:t>
            </a:r>
            <a:endParaRPr lang="fr-FR" sz="2400" i="1" dirty="0"/>
          </a:p>
        </p:txBody>
      </p:sp>
      <p:sp>
        <p:nvSpPr>
          <p:cNvPr id="55" name="Rectangle 54"/>
          <p:cNvSpPr/>
          <p:nvPr/>
        </p:nvSpPr>
        <p:spPr>
          <a:xfrm>
            <a:off x="3670827" y="8194952"/>
            <a:ext cx="1851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dirty="0">
                <a:cs typeface="Calibri"/>
              </a:rPr>
              <a:t>Compétences</a:t>
            </a:r>
            <a:endParaRPr lang="fr-FR" sz="2400" i="1" dirty="0"/>
          </a:p>
        </p:txBody>
      </p:sp>
      <p:sp>
        <p:nvSpPr>
          <p:cNvPr id="56" name="Rectangle 55"/>
          <p:cNvSpPr/>
          <p:nvPr/>
        </p:nvSpPr>
        <p:spPr>
          <a:xfrm>
            <a:off x="175353" y="7162682"/>
            <a:ext cx="353539" cy="11248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50402" y="7289684"/>
            <a:ext cx="353539" cy="99787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21034" y="70538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587161" y="7244327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587161" y="7505586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587375" y="7766845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787974" y="7151184"/>
            <a:ext cx="789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Créativité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1787974" y="7410304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Communication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782439" y="767010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Sérieux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14720" y="6472347"/>
            <a:ext cx="1733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>
                <a:cs typeface="Calibri"/>
              </a:rPr>
              <a:t>Personnalité</a:t>
            </a:r>
            <a:endParaRPr lang="fr-FR" sz="2400" i="1" dirty="0"/>
          </a:p>
        </p:txBody>
      </p:sp>
      <p:sp>
        <p:nvSpPr>
          <p:cNvPr id="66" name="Rectangle 65"/>
          <p:cNvSpPr/>
          <p:nvPr/>
        </p:nvSpPr>
        <p:spPr>
          <a:xfrm>
            <a:off x="4302108" y="582690"/>
            <a:ext cx="2608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DELORMEAU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E5D9EF2-CD35-1047-91DD-8E37575E77A7}"/>
              </a:ext>
            </a:extLst>
          </p:cNvPr>
          <p:cNvCxnSpPr>
            <a:cxnSpLocks/>
          </p:cNvCxnSpPr>
          <p:nvPr/>
        </p:nvCxnSpPr>
        <p:spPr>
          <a:xfrm>
            <a:off x="21972" y="1471181"/>
            <a:ext cx="68579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08B783A5-3F8F-FA44-8C79-22A2A8CFF512}"/>
              </a:ext>
            </a:extLst>
          </p:cNvPr>
          <p:cNvCxnSpPr/>
          <p:nvPr/>
        </p:nvCxnSpPr>
        <p:spPr>
          <a:xfrm>
            <a:off x="3566360" y="7752715"/>
            <a:ext cx="27123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Image 68">
            <a:extLst>
              <a:ext uri="{FF2B5EF4-FFF2-40B4-BE49-F238E27FC236}">
                <a16:creationId xmlns:a16="http://schemas.microsoft.com/office/drawing/2014/main" id="{27CF9DE9-5529-A149-977D-793B755297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6" r="1559" b="30770"/>
          <a:stretch/>
        </p:blipFill>
        <p:spPr>
          <a:xfrm>
            <a:off x="2356264" y="49790"/>
            <a:ext cx="1815305" cy="1812239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845C88F4-D971-DC44-A1CD-E7B47C488239}"/>
              </a:ext>
            </a:extLst>
          </p:cNvPr>
          <p:cNvSpPr txBox="1"/>
          <p:nvPr/>
        </p:nvSpPr>
        <p:spPr>
          <a:xfrm>
            <a:off x="93722" y="1518966"/>
            <a:ext cx="3910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/>
              <a:t>Manager – </a:t>
            </a:r>
            <a:br>
              <a:rPr lang="fr-FR" sz="2000" i="1" dirty="0"/>
            </a:br>
            <a:r>
              <a:rPr lang="fr-FR" sz="2000" i="1" dirty="0"/>
              <a:t>8 ans d’expérience</a:t>
            </a:r>
          </a:p>
        </p:txBody>
      </p:sp>
    </p:spTree>
    <p:extLst>
      <p:ext uri="{BB962C8B-B14F-4D97-AF65-F5344CB8AC3E}">
        <p14:creationId xmlns:p14="http://schemas.microsoft.com/office/powerpoint/2010/main" val="24767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894032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581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2016-06-17T12:39:53Z</dcterms:created>
  <dcterms:modified xsi:type="dcterms:W3CDTF">2022-02-19T17:18:56Z</dcterms:modified>
</cp:coreProperties>
</file>