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9"/>
    <p:restoredTop sz="94586"/>
  </p:normalViewPr>
  <p:slideViewPr>
    <p:cSldViewPr snapToGrid="0" snapToObjects="1">
      <p:cViewPr varScale="1">
        <p:scale>
          <a:sx n="117" d="100"/>
          <a:sy n="117" d="100"/>
        </p:scale>
        <p:origin x="3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01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63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3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75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32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0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60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9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EDC5-F8D2-2741-B480-046EE50D734D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3369-309D-094F-B876-4141A249C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 rot="16200000">
            <a:off x="-3710287" y="3723974"/>
            <a:ext cx="9905999" cy="245805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4" r="3968"/>
          <a:stretch/>
        </p:blipFill>
        <p:spPr>
          <a:xfrm>
            <a:off x="242738" y="235563"/>
            <a:ext cx="1907349" cy="1446550"/>
          </a:xfrm>
          <a:prstGeom prst="round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92792"/>
              </p:ext>
            </p:extLst>
          </p:nvPr>
        </p:nvGraphicFramePr>
        <p:xfrm>
          <a:off x="2471738" y="3031605"/>
          <a:ext cx="4123390" cy="313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35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5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35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693044"/>
              </p:ext>
            </p:extLst>
          </p:nvPr>
        </p:nvGraphicFramePr>
        <p:xfrm>
          <a:off x="2471739" y="6966796"/>
          <a:ext cx="415842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NOM DE LA FORMATION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les spécialités de cette formation : diplômes,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NOM DE LA FORMATION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les spécialités de cette formation : diplômes,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NOM DE LA FORMATION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les spécialités de cette formation : diplômes,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" name="ZoneTexte 49"/>
          <p:cNvSpPr txBox="1"/>
          <p:nvPr/>
        </p:nvSpPr>
        <p:spPr>
          <a:xfrm>
            <a:off x="2721761" y="2579545"/>
            <a:ext cx="382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EXPERIENCE PROFESSIONNELLE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2721761" y="6531467"/>
            <a:ext cx="382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FORMATION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1052" y="3857714"/>
            <a:ext cx="196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COMPETENCES</a:t>
            </a:r>
          </a:p>
        </p:txBody>
      </p:sp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16474"/>
              </p:ext>
            </p:extLst>
          </p:nvPr>
        </p:nvGraphicFramePr>
        <p:xfrm>
          <a:off x="71052" y="4311120"/>
          <a:ext cx="1618694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Windows</a:t>
                      </a:r>
                      <a:r>
                        <a:rPr lang="fr-FR" sz="1100" baseline="0" dirty="0">
                          <a:solidFill>
                            <a:schemeClr val="bg1"/>
                          </a:solidFill>
                        </a:rPr>
                        <a:t> 7 &amp; 8</a:t>
                      </a:r>
                      <a:endParaRPr lang="fr-F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Traitement</a:t>
                      </a:r>
                      <a:r>
                        <a:rPr lang="fr-FR" sz="1100" baseline="0" dirty="0">
                          <a:solidFill>
                            <a:schemeClr val="bg1"/>
                          </a:solidFill>
                        </a:rPr>
                        <a:t> de texte</a:t>
                      </a:r>
                      <a:endParaRPr lang="fr-F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Tableur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" name="Ellipse 88"/>
          <p:cNvSpPr/>
          <p:nvPr/>
        </p:nvSpPr>
        <p:spPr>
          <a:xfrm>
            <a:off x="1679579" y="4357576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1916645" y="4357576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1444916" y="4357576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1679579" y="4593438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1916645" y="4593438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444916" y="4593438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1679579" y="4847444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1916645" y="4847444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1444916" y="4847444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1679579" y="5095402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1916645" y="5095402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1444916" y="5095402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2765270" y="178554"/>
            <a:ext cx="3864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138BB1"/>
                </a:solidFill>
                <a:latin typeface="Arial Black"/>
                <a:cs typeface="Arial Black"/>
              </a:rPr>
              <a:t>Jeanne MARTIN</a:t>
            </a:r>
          </a:p>
        </p:txBody>
      </p:sp>
      <p:sp>
        <p:nvSpPr>
          <p:cNvPr id="125" name="ZoneTexte 124"/>
          <p:cNvSpPr txBox="1"/>
          <p:nvPr/>
        </p:nvSpPr>
        <p:spPr>
          <a:xfrm>
            <a:off x="2830922" y="814236"/>
            <a:ext cx="249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Titre du poste recherché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113817" y="2259516"/>
            <a:ext cx="22145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Avenir Book"/>
              </a:rPr>
              <a:t>Décrivez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en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quelques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lignes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votre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parcours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professionnel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,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vos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compétences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clés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pour le poste et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vos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objectifs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de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carrière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Ceci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est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en fait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une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introduction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à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votre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lettre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de motivation.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Vous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pouvez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les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présenter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sous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forme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de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puces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ou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en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texte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plain.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54" name="Picture 2" descr="Afficher l'image d'origine">
            <a:extLst>
              <a:ext uri="{FF2B5EF4-FFF2-40B4-BE49-F238E27FC236}">
                <a16:creationId xmlns:a16="http://schemas.microsoft.com/office/drawing/2014/main" id="{03E2C526-1128-D148-B7B1-C6E52D26E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95101" y="1380413"/>
            <a:ext cx="257277" cy="25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Afficher l'image d'origine">
            <a:extLst>
              <a:ext uri="{FF2B5EF4-FFF2-40B4-BE49-F238E27FC236}">
                <a16:creationId xmlns:a16="http://schemas.microsoft.com/office/drawing/2014/main" id="{E823A3D8-727B-6844-A9A2-F10A51A08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22701" y="1761227"/>
            <a:ext cx="203774" cy="20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6" descr="Afficher l'image d'origine">
            <a:extLst>
              <a:ext uri="{FF2B5EF4-FFF2-40B4-BE49-F238E27FC236}">
                <a16:creationId xmlns:a16="http://schemas.microsoft.com/office/drawing/2014/main" id="{A2EE03DB-6A6A-6347-92CB-8640F638D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798" y="1383519"/>
            <a:ext cx="205470" cy="20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ZoneTexte 56">
            <a:extLst>
              <a:ext uri="{FF2B5EF4-FFF2-40B4-BE49-F238E27FC236}">
                <a16:creationId xmlns:a16="http://schemas.microsoft.com/office/drawing/2014/main" id="{8AE8EDF2-F10A-E042-861A-BB95A6F96312}"/>
              </a:ext>
            </a:extLst>
          </p:cNvPr>
          <p:cNvSpPr txBox="1"/>
          <p:nvPr/>
        </p:nvSpPr>
        <p:spPr>
          <a:xfrm>
            <a:off x="4683095" y="1299069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01 02 03 04 05</a:t>
            </a:r>
          </a:p>
          <a:p>
            <a:r>
              <a:rPr lang="fr-FR" sz="1000" dirty="0"/>
              <a:t>06 01 02 03 04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31D0E4C9-A47A-CD43-80E8-C4CE19E10065}"/>
              </a:ext>
            </a:extLst>
          </p:cNvPr>
          <p:cNvSpPr txBox="1"/>
          <p:nvPr/>
        </p:nvSpPr>
        <p:spPr>
          <a:xfrm>
            <a:off x="3136984" y="1308997"/>
            <a:ext cx="1386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12 rue de la Réussite </a:t>
            </a:r>
          </a:p>
          <a:p>
            <a:r>
              <a:rPr lang="fr-FR" sz="1000" dirty="0"/>
              <a:t>75012 Paris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4E5F880-FCD7-0843-9674-045E4D1853FF}"/>
              </a:ext>
            </a:extLst>
          </p:cNvPr>
          <p:cNvSpPr txBox="1"/>
          <p:nvPr/>
        </p:nvSpPr>
        <p:spPr>
          <a:xfrm>
            <a:off x="4683095" y="1699179"/>
            <a:ext cx="998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/>
              <a:t>mail@mail.com</a:t>
            </a:r>
            <a:endParaRPr lang="fr-FR" sz="1000" dirty="0"/>
          </a:p>
        </p:txBody>
      </p:sp>
      <p:pic>
        <p:nvPicPr>
          <p:cNvPr id="60" name="Picture 8" descr="Afficher l'image d'origine">
            <a:extLst>
              <a:ext uri="{FF2B5EF4-FFF2-40B4-BE49-F238E27FC236}">
                <a16:creationId xmlns:a16="http://schemas.microsoft.com/office/drawing/2014/main" id="{AF7C41EA-4202-DC4A-BD73-2C930ECE5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654" y="1699179"/>
            <a:ext cx="246330" cy="24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1E037B83-AD18-2D4E-9B8E-3F606D4EB235}"/>
              </a:ext>
            </a:extLst>
          </p:cNvPr>
          <p:cNvSpPr txBox="1"/>
          <p:nvPr/>
        </p:nvSpPr>
        <p:spPr>
          <a:xfrm>
            <a:off x="3137717" y="1720352"/>
            <a:ext cx="1125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/>
              <a:t>Linkedin.com</a:t>
            </a:r>
            <a:r>
              <a:rPr lang="fr-FR" sz="1000" dirty="0"/>
              <a:t>/moi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05BA0828-3293-7B49-911E-8DEFA582A429}"/>
              </a:ext>
            </a:extLst>
          </p:cNvPr>
          <p:cNvSpPr txBox="1"/>
          <p:nvPr/>
        </p:nvSpPr>
        <p:spPr>
          <a:xfrm>
            <a:off x="113817" y="1844270"/>
            <a:ext cx="86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PROFIL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26CC986-8B7D-0741-8DFD-2BB32886EAFF}"/>
              </a:ext>
            </a:extLst>
          </p:cNvPr>
          <p:cNvSpPr txBox="1"/>
          <p:nvPr/>
        </p:nvSpPr>
        <p:spPr>
          <a:xfrm>
            <a:off x="71052" y="5552384"/>
            <a:ext cx="196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LANGUES</a:t>
            </a:r>
          </a:p>
        </p:txBody>
      </p:sp>
      <p:graphicFrame>
        <p:nvGraphicFramePr>
          <p:cNvPr id="64" name="Tableau 63">
            <a:extLst>
              <a:ext uri="{FF2B5EF4-FFF2-40B4-BE49-F238E27FC236}">
                <a16:creationId xmlns:a16="http://schemas.microsoft.com/office/drawing/2014/main" id="{757EA7A4-D5EC-EA46-B0C0-89C82D5E4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202681"/>
              </p:ext>
            </p:extLst>
          </p:nvPr>
        </p:nvGraphicFramePr>
        <p:xfrm>
          <a:off x="71052" y="6005790"/>
          <a:ext cx="1618694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Anglais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Allemand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Italien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5" name="Ellipse 64">
            <a:extLst>
              <a:ext uri="{FF2B5EF4-FFF2-40B4-BE49-F238E27FC236}">
                <a16:creationId xmlns:a16="http://schemas.microsoft.com/office/drawing/2014/main" id="{AE6E8FFA-35FE-3045-BA82-CE1E7F178DCA}"/>
              </a:ext>
            </a:extLst>
          </p:cNvPr>
          <p:cNvSpPr/>
          <p:nvPr/>
        </p:nvSpPr>
        <p:spPr>
          <a:xfrm>
            <a:off x="1679579" y="6052246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2B5AFB56-255B-144F-91E0-92B197AEC497}"/>
              </a:ext>
            </a:extLst>
          </p:cNvPr>
          <p:cNvSpPr/>
          <p:nvPr/>
        </p:nvSpPr>
        <p:spPr>
          <a:xfrm>
            <a:off x="1916645" y="6052246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107389E3-4AA3-3943-8C38-376E6A809F92}"/>
              </a:ext>
            </a:extLst>
          </p:cNvPr>
          <p:cNvSpPr/>
          <p:nvPr/>
        </p:nvSpPr>
        <p:spPr>
          <a:xfrm>
            <a:off x="1444916" y="6052246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463F3161-D6A5-2F44-B4A2-A61A3C0A115B}"/>
              </a:ext>
            </a:extLst>
          </p:cNvPr>
          <p:cNvSpPr/>
          <p:nvPr/>
        </p:nvSpPr>
        <p:spPr>
          <a:xfrm>
            <a:off x="1679579" y="6288108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FDB7E9E6-781D-634A-B2BF-6841238374C7}"/>
              </a:ext>
            </a:extLst>
          </p:cNvPr>
          <p:cNvSpPr/>
          <p:nvPr/>
        </p:nvSpPr>
        <p:spPr>
          <a:xfrm>
            <a:off x="1916645" y="6288108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E158D7C5-36B2-E746-8307-D20098AFF841}"/>
              </a:ext>
            </a:extLst>
          </p:cNvPr>
          <p:cNvSpPr/>
          <p:nvPr/>
        </p:nvSpPr>
        <p:spPr>
          <a:xfrm>
            <a:off x="1444916" y="6288108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48AC1492-BC96-5B4B-A740-7E156E79BB0C}"/>
              </a:ext>
            </a:extLst>
          </p:cNvPr>
          <p:cNvSpPr/>
          <p:nvPr/>
        </p:nvSpPr>
        <p:spPr>
          <a:xfrm>
            <a:off x="1679579" y="6542114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B279F85B-C804-364E-961E-2563B4490A0D}"/>
              </a:ext>
            </a:extLst>
          </p:cNvPr>
          <p:cNvSpPr/>
          <p:nvPr/>
        </p:nvSpPr>
        <p:spPr>
          <a:xfrm>
            <a:off x="1916645" y="6542114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ADF2807D-7782-AD4C-BDC0-23F1FEE94BA0}"/>
              </a:ext>
            </a:extLst>
          </p:cNvPr>
          <p:cNvSpPr/>
          <p:nvPr/>
        </p:nvSpPr>
        <p:spPr>
          <a:xfrm>
            <a:off x="1444916" y="6542114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BB0F1056-4C0F-A040-8BA0-761B0B40EF38}"/>
              </a:ext>
            </a:extLst>
          </p:cNvPr>
          <p:cNvSpPr txBox="1"/>
          <p:nvPr/>
        </p:nvSpPr>
        <p:spPr>
          <a:xfrm>
            <a:off x="113817" y="7058757"/>
            <a:ext cx="196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PERSONNALITE</a:t>
            </a:r>
          </a:p>
        </p:txBody>
      </p:sp>
      <p:graphicFrame>
        <p:nvGraphicFramePr>
          <p:cNvPr id="78" name="Tableau 77">
            <a:extLst>
              <a:ext uri="{FF2B5EF4-FFF2-40B4-BE49-F238E27FC236}">
                <a16:creationId xmlns:a16="http://schemas.microsoft.com/office/drawing/2014/main" id="{1B691AA3-63F7-8044-BCFB-D620A762C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8854"/>
              </p:ext>
            </p:extLst>
          </p:nvPr>
        </p:nvGraphicFramePr>
        <p:xfrm>
          <a:off x="113817" y="7512163"/>
          <a:ext cx="1618694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Créatif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Sérieux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Leader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" name="Ellipse 78">
            <a:extLst>
              <a:ext uri="{FF2B5EF4-FFF2-40B4-BE49-F238E27FC236}">
                <a16:creationId xmlns:a16="http://schemas.microsoft.com/office/drawing/2014/main" id="{F8E4158E-75A3-6E4F-95AD-6D67730B714D}"/>
              </a:ext>
            </a:extLst>
          </p:cNvPr>
          <p:cNvSpPr/>
          <p:nvPr/>
        </p:nvSpPr>
        <p:spPr>
          <a:xfrm>
            <a:off x="1722344" y="7558619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4A895CFB-7F58-E643-B208-C69018CFC387}"/>
              </a:ext>
            </a:extLst>
          </p:cNvPr>
          <p:cNvSpPr/>
          <p:nvPr/>
        </p:nvSpPr>
        <p:spPr>
          <a:xfrm>
            <a:off x="1959410" y="7558619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EAD438D7-4A39-5E40-8145-2938EC0FDEA5}"/>
              </a:ext>
            </a:extLst>
          </p:cNvPr>
          <p:cNvSpPr/>
          <p:nvPr/>
        </p:nvSpPr>
        <p:spPr>
          <a:xfrm>
            <a:off x="1487681" y="7558619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38FCF06C-56BB-754A-BCC7-2E2168B30ED6}"/>
              </a:ext>
            </a:extLst>
          </p:cNvPr>
          <p:cNvSpPr/>
          <p:nvPr/>
        </p:nvSpPr>
        <p:spPr>
          <a:xfrm>
            <a:off x="1722344" y="7794481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9236E727-F063-EC4A-AA6A-5CFABA42C2FD}"/>
              </a:ext>
            </a:extLst>
          </p:cNvPr>
          <p:cNvSpPr/>
          <p:nvPr/>
        </p:nvSpPr>
        <p:spPr>
          <a:xfrm>
            <a:off x="1959410" y="7794481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CE99BBCA-EC8F-A749-BF57-725732FB42FC}"/>
              </a:ext>
            </a:extLst>
          </p:cNvPr>
          <p:cNvSpPr/>
          <p:nvPr/>
        </p:nvSpPr>
        <p:spPr>
          <a:xfrm>
            <a:off x="1487681" y="7794481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25008A8A-24C4-514D-AD7F-3F077F982F62}"/>
              </a:ext>
            </a:extLst>
          </p:cNvPr>
          <p:cNvSpPr/>
          <p:nvPr/>
        </p:nvSpPr>
        <p:spPr>
          <a:xfrm>
            <a:off x="1722344" y="8048487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06DDE41F-2073-904E-9647-A5CF1222D323}"/>
              </a:ext>
            </a:extLst>
          </p:cNvPr>
          <p:cNvSpPr/>
          <p:nvPr/>
        </p:nvSpPr>
        <p:spPr>
          <a:xfrm>
            <a:off x="1959410" y="8048487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2D6D0958-A7E8-F946-80D1-3E3C08540758}"/>
              </a:ext>
            </a:extLst>
          </p:cNvPr>
          <p:cNvSpPr/>
          <p:nvPr/>
        </p:nvSpPr>
        <p:spPr>
          <a:xfrm>
            <a:off x="1487681" y="8048487"/>
            <a:ext cx="172725" cy="1727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FC1C5CF2-21CF-CA4A-A3E3-EBE433F6C74C}"/>
              </a:ext>
            </a:extLst>
          </p:cNvPr>
          <p:cNvCxnSpPr/>
          <p:nvPr/>
        </p:nvCxnSpPr>
        <p:spPr>
          <a:xfrm>
            <a:off x="2830922" y="2259516"/>
            <a:ext cx="3720387" cy="0"/>
          </a:xfrm>
          <a:prstGeom prst="line">
            <a:avLst/>
          </a:prstGeom>
          <a:ln w="15875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39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061446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575</Words>
  <Application>Microsoft Macintosh PowerPoint</Application>
  <PresentationFormat>Format A4 (210 x 297 mm)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16</cp:revision>
  <dcterms:created xsi:type="dcterms:W3CDTF">2016-06-10T11:16:58Z</dcterms:created>
  <dcterms:modified xsi:type="dcterms:W3CDTF">2021-10-12T10:08:59Z</dcterms:modified>
</cp:coreProperties>
</file>