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27"/>
    <p:restoredTop sz="94553"/>
  </p:normalViewPr>
  <p:slideViewPr>
    <p:cSldViewPr snapToGrid="0" snapToObjects="1">
      <p:cViewPr>
        <p:scale>
          <a:sx n="272" d="100"/>
          <a:sy n="272" d="100"/>
        </p:scale>
        <p:origin x="1272"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3D71F-CD3D-A74B-A00B-A24B41C02D8F}" type="datetimeFigureOut">
              <a:rPr lang="fr-FR" smtClean="0"/>
              <a:t>06/10/2021</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AAE5F-10A1-4B45-B9C8-B510E5A69016}" type="slidenum">
              <a:rPr lang="fr-FR" smtClean="0"/>
              <a:t>‹N°›</a:t>
            </a:fld>
            <a:endParaRPr lang="fr-FR"/>
          </a:p>
        </p:txBody>
      </p:sp>
    </p:spTree>
    <p:extLst>
      <p:ext uri="{BB962C8B-B14F-4D97-AF65-F5344CB8AC3E}">
        <p14:creationId xmlns:p14="http://schemas.microsoft.com/office/powerpoint/2010/main" val="1104684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AE5F-10A1-4B45-B9C8-B510E5A69016}" type="slidenum">
              <a:rPr lang="fr-FR" smtClean="0"/>
              <a:t>1</a:t>
            </a:fld>
            <a:endParaRPr lang="fr-FR"/>
          </a:p>
        </p:txBody>
      </p:sp>
    </p:spTree>
    <p:extLst>
      <p:ext uri="{BB962C8B-B14F-4D97-AF65-F5344CB8AC3E}">
        <p14:creationId xmlns:p14="http://schemas.microsoft.com/office/powerpoint/2010/main" val="1442515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06/10/2021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06/10/2021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06/10/2021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06/10/2021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06/10/2021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06/10/2021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06/10/2021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06/10/2021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06/10/2021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06/10/2021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06/10/2021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06/10/2021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511976482"/>
              </p:ext>
            </p:extLst>
          </p:nvPr>
        </p:nvGraphicFramePr>
        <p:xfrm>
          <a:off x="-2" y="2"/>
          <a:ext cx="7354384" cy="10691809"/>
        </p:xfrm>
        <a:graphic>
          <a:graphicData uri="http://schemas.openxmlformats.org/drawingml/2006/table">
            <a:tbl>
              <a:tblPr firstRow="1" bandRow="1">
                <a:tableStyleId>{5C22544A-7EE6-4342-B048-85BDC9FD1C3A}</a:tableStyleId>
              </a:tblPr>
              <a:tblGrid>
                <a:gridCol w="1423574">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855742">
                  <a:extLst>
                    <a:ext uri="{9D8B030D-6E8A-4147-A177-3AD203B41FA5}">
                      <a16:colId xmlns:a16="http://schemas.microsoft.com/office/drawing/2014/main" val="20002"/>
                    </a:ext>
                  </a:extLst>
                </a:gridCol>
                <a:gridCol w="895643">
                  <a:extLst>
                    <a:ext uri="{9D8B030D-6E8A-4147-A177-3AD203B41FA5}">
                      <a16:colId xmlns:a16="http://schemas.microsoft.com/office/drawing/2014/main" val="2322094358"/>
                    </a:ext>
                  </a:extLst>
                </a:gridCol>
                <a:gridCol w="1971145">
                  <a:extLst>
                    <a:ext uri="{9D8B030D-6E8A-4147-A177-3AD203B41FA5}">
                      <a16:colId xmlns:a16="http://schemas.microsoft.com/office/drawing/2014/main" val="20004"/>
                    </a:ext>
                  </a:extLst>
                </a:gridCol>
              </a:tblGrid>
              <a:tr h="1457131">
                <a:tc>
                  <a:txBody>
                    <a:bodyPr/>
                    <a:lstStyle/>
                    <a:p>
                      <a:endParaRPr lang="fr-F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endParaRPr lang="fr-FR" sz="24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lang="fr-FR" sz="2400" b="0" dirty="0">
                          <a:solidFill>
                            <a:schemeClr val="tx1">
                              <a:lumMod val="50000"/>
                              <a:lumOff val="50000"/>
                            </a:schemeClr>
                          </a:solidFill>
                        </a:rPr>
                        <a:t>Jean-Pierre </a:t>
                      </a:r>
                      <a:r>
                        <a:rPr lang="fr-FR" sz="3200" dirty="0">
                          <a:solidFill>
                            <a:schemeClr val="tx1"/>
                          </a:solidFill>
                        </a:rPr>
                        <a:t>DAVID</a:t>
                      </a:r>
                    </a:p>
                    <a:p>
                      <a:endParaRPr lang="fr-FR" sz="2400" dirty="0">
                        <a:solidFill>
                          <a:schemeClr val="tx1">
                            <a:lumMod val="50000"/>
                            <a:lumOff val="50000"/>
                          </a:schemeClr>
                        </a:solidFill>
                      </a:endParaRPr>
                    </a:p>
                    <a:p>
                      <a:r>
                        <a:rPr lang="fr-FR" sz="2400" dirty="0">
                          <a:solidFill>
                            <a:schemeClr val="tx1"/>
                          </a:solidFill>
                        </a:rPr>
                        <a:t>Titre du poste</a:t>
                      </a:r>
                    </a:p>
                  </a:txBody>
                  <a:tcPr>
                    <a:lnL w="12700" cmpd="sng">
                      <a:noFill/>
                    </a:lnL>
                    <a:lnT w="12700" cmpd="sng">
                      <a:no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lnL w="12700" cmpd="sng">
                      <a:noFill/>
                    </a:lnL>
                  </a:tcPr>
                </a:tc>
                <a:extLst>
                  <a:ext uri="{0D108BD9-81ED-4DB2-BD59-A6C34878D82A}">
                    <a16:rowId xmlns:a16="http://schemas.microsoft.com/office/drawing/2014/main" val="10000"/>
                  </a:ext>
                </a:extLst>
              </a:tr>
              <a:tr h="1002912">
                <a:tc>
                  <a:txBody>
                    <a:bodyPr/>
                    <a:lstStyle/>
                    <a:p>
                      <a:pPr algn="r"/>
                      <a:r>
                        <a:rPr lang="fr-FR" dirty="0">
                          <a:solidFill>
                            <a:schemeClr val="bg1"/>
                          </a:solidFill>
                        </a:rPr>
                        <a:t>PROFIL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spcAft>
                          <a:spcPts val="0"/>
                        </a:spcAft>
                      </a:pPr>
                      <a:endParaRPr lang="fr-FR" sz="1200" dirty="0">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pPr>
                        <a:spcAft>
                          <a:spcPts val="0"/>
                        </a:spcAft>
                      </a:pP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Décrivez en quelques lignes vos compétences clés pour le poste et vos objectifs de carrière. Vous pouvez les mettre en formes à l’aide de puces ou les laisser sous forme de texte plein. </a:t>
                      </a:r>
                      <a:br>
                        <a:rPr lang="fr-FR" sz="1200" kern="1200" dirty="0">
                          <a:solidFill>
                            <a:schemeClr val="dk1"/>
                          </a:solidFill>
                          <a:effectLst/>
                          <a:latin typeface="+mn-lt"/>
                          <a:ea typeface="+mn-ea"/>
                          <a:cs typeface="+mn-cs"/>
                        </a:rPr>
                      </a:br>
                      <a:endParaRPr lang="fr-FR" sz="1200" dirty="0">
                        <a:effectLst/>
                        <a:latin typeface="+mn-lt"/>
                        <a:ea typeface="Calibri" charset="0"/>
                        <a:cs typeface="Calibri" charset="0"/>
                      </a:endParaRPr>
                    </a:p>
                  </a:txBody>
                  <a:tcPr marL="68580" marR="68580" marT="0" marB="0">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lnL w="12700" cmpd="sng">
                      <a:noFill/>
                    </a:lnL>
                  </a:tcPr>
                </a:tc>
                <a:extLst>
                  <a:ext uri="{0D108BD9-81ED-4DB2-BD59-A6C34878D82A}">
                    <a16:rowId xmlns:a16="http://schemas.microsoft.com/office/drawing/2014/main" val="10004"/>
                  </a:ext>
                </a:extLst>
              </a:tr>
              <a:tr h="549857">
                <a:tc>
                  <a:txBody>
                    <a:bodyPr/>
                    <a:lstStyle/>
                    <a:p>
                      <a:pPr algn="r"/>
                      <a:r>
                        <a:rPr lang="fr-FR" dirty="0">
                          <a:solidFill>
                            <a:schemeClr val="bg1"/>
                          </a:solidFill>
                        </a:rPr>
                        <a:t>COMPETENCES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rowSpan="6">
                  <a:txBody>
                    <a:bodyPr/>
                    <a:lstStyle/>
                    <a:p>
                      <a:pPr>
                        <a:spcAft>
                          <a:spcPts val="0"/>
                        </a:spcAft>
                      </a:pPr>
                      <a:br>
                        <a:rPr lang="fr-FR" sz="1200" b="1" dirty="0">
                          <a:solidFill>
                            <a:srgbClr val="002060"/>
                          </a:solidFill>
                          <a:effectLst/>
                          <a:latin typeface="+mn-lt"/>
                          <a:ea typeface="Cambria" charset="0"/>
                          <a:cs typeface="Times New Roman" charset="0"/>
                        </a:rPr>
                      </a:br>
                      <a:r>
                        <a:rPr lang="fr-FR" sz="1200" b="1" dirty="0">
                          <a:solidFill>
                            <a:srgbClr val="002060"/>
                          </a:solidFill>
                          <a:effectLst/>
                          <a:latin typeface="+mn-lt"/>
                          <a:ea typeface="Cambria" charset="0"/>
                          <a:cs typeface="Times New Roman" charset="0"/>
                        </a:rPr>
                        <a:t>Informatique </a:t>
                      </a:r>
                      <a:endParaRPr lang="fr-FR" sz="1200" dirty="0">
                        <a:solidFill>
                          <a:srgbClr val="002060"/>
                        </a:solidFill>
                        <a:effectLst/>
                        <a:latin typeface="+mn-lt"/>
                        <a:ea typeface="Cambria" charset="0"/>
                        <a:cs typeface="Times New Roman" charset="0"/>
                      </a:endParaRPr>
                    </a:p>
                    <a:p>
                      <a:pPr>
                        <a:spcAft>
                          <a:spcPts val="0"/>
                        </a:spcAft>
                      </a:pPr>
                      <a:r>
                        <a:rPr lang="fr-FR" sz="1200" dirty="0" err="1">
                          <a:solidFill>
                            <a:srgbClr val="595959"/>
                          </a:solidFill>
                          <a:effectLst/>
                          <a:latin typeface="+mn-lt"/>
                          <a:ea typeface="Cambria" charset="0"/>
                          <a:cs typeface="Times New Roman" charset="0"/>
                        </a:rPr>
                        <a:t>CorelDraw</a:t>
                      </a:r>
                      <a:r>
                        <a:rPr lang="fr-FR" sz="1200" dirty="0">
                          <a:solidFill>
                            <a:srgbClr val="595959"/>
                          </a:solidFill>
                          <a:effectLst/>
                          <a:latin typeface="+mn-lt"/>
                          <a:ea typeface="Cambria" charset="0"/>
                          <a:cs typeface="Times New Roman" charset="0"/>
                        </a:rPr>
                        <a:t>, PowerPoint, Photoshop, Pack Office, Windows, OSX</a:t>
                      </a:r>
                      <a:br>
                        <a:rPr lang="fr-FR" sz="1200" dirty="0">
                          <a:solidFill>
                            <a:srgbClr val="595959"/>
                          </a:solidFill>
                          <a:effectLst/>
                          <a:latin typeface="+mn-lt"/>
                          <a:ea typeface="Cambria" charset="0"/>
                          <a:cs typeface="Times New Roman" charset="0"/>
                        </a:rPr>
                      </a:br>
                      <a:endParaRPr lang="fr-FR" sz="1200" dirty="0">
                        <a:effectLst/>
                        <a:latin typeface="+mn-lt"/>
                        <a:ea typeface="Cambria" charset="0"/>
                        <a:cs typeface="Times New Roman" charset="0"/>
                      </a:endParaRPr>
                    </a:p>
                    <a:p>
                      <a:pPr>
                        <a:spcAft>
                          <a:spcPts val="0"/>
                        </a:spcAft>
                      </a:pPr>
                      <a:r>
                        <a:rPr lang="fr-FR" sz="1200" b="1" dirty="0">
                          <a:solidFill>
                            <a:srgbClr val="002060"/>
                          </a:solidFill>
                          <a:effectLst/>
                          <a:latin typeface="+mn-lt"/>
                          <a:ea typeface="Cambria" charset="0"/>
                          <a:cs typeface="Times New Roman" charset="0"/>
                        </a:rPr>
                        <a:t>Force de vente </a:t>
                      </a:r>
                    </a:p>
                    <a:p>
                      <a:pPr>
                        <a:spcAft>
                          <a:spcPts val="0"/>
                        </a:spcAft>
                      </a:pPr>
                      <a:r>
                        <a:rPr lang="fr-FR" sz="1200" dirty="0">
                          <a:solidFill>
                            <a:srgbClr val="595959"/>
                          </a:solidFill>
                          <a:effectLst/>
                          <a:latin typeface="+mn-lt"/>
                          <a:ea typeface="Cambria" charset="0"/>
                          <a:cs typeface="Times New Roman" charset="0"/>
                        </a:rPr>
                        <a:t>Formation professionnelle Rank Xerox</a:t>
                      </a:r>
                      <a:br>
                        <a:rPr lang="fr-FR" sz="1200" dirty="0">
                          <a:solidFill>
                            <a:srgbClr val="595959"/>
                          </a:solidFill>
                          <a:effectLst/>
                          <a:latin typeface="+mn-lt"/>
                          <a:ea typeface="Cambria" charset="0"/>
                          <a:cs typeface="Times New Roman" charset="0"/>
                        </a:rPr>
                      </a:br>
                      <a:endParaRPr lang="fr-FR" sz="1200" dirty="0">
                        <a:effectLst/>
                        <a:latin typeface="+mn-lt"/>
                        <a:ea typeface="Cambria" charset="0"/>
                        <a:cs typeface="Times New Roman" charset="0"/>
                      </a:endParaRPr>
                    </a:p>
                    <a:p>
                      <a:pPr>
                        <a:spcAft>
                          <a:spcPts val="0"/>
                        </a:spcAft>
                      </a:pPr>
                      <a:r>
                        <a:rPr lang="fr-FR" sz="1200" b="1" dirty="0">
                          <a:solidFill>
                            <a:srgbClr val="002060"/>
                          </a:solidFill>
                          <a:effectLst/>
                          <a:latin typeface="+mn-lt"/>
                          <a:ea typeface="Cambria" charset="0"/>
                          <a:cs typeface="Times New Roman" charset="0"/>
                        </a:rPr>
                        <a:t>Management </a:t>
                      </a:r>
                      <a:endParaRPr lang="fr-FR" sz="1200" dirty="0">
                        <a:solidFill>
                          <a:srgbClr val="002060"/>
                        </a:solidFill>
                        <a:effectLst/>
                        <a:latin typeface="+mn-lt"/>
                        <a:ea typeface="Cambria" charset="0"/>
                        <a:cs typeface="Times New Roman" charset="0"/>
                      </a:endParaRPr>
                    </a:p>
                    <a:p>
                      <a:pPr>
                        <a:spcAft>
                          <a:spcPts val="0"/>
                        </a:spcAft>
                      </a:pPr>
                      <a:r>
                        <a:rPr lang="fr-FR" sz="1200" dirty="0">
                          <a:solidFill>
                            <a:srgbClr val="595959"/>
                          </a:solidFill>
                          <a:effectLst/>
                          <a:latin typeface="+mn-lt"/>
                          <a:ea typeface="Cambria" charset="0"/>
                          <a:cs typeface="Times New Roman" charset="0"/>
                        </a:rPr>
                        <a:t>Gestion d’équipe, management </a:t>
                      </a:r>
                      <a:r>
                        <a:rPr lang="fr-FR" sz="1200" dirty="0" err="1">
                          <a:solidFill>
                            <a:srgbClr val="595959"/>
                          </a:solidFill>
                          <a:effectLst/>
                          <a:latin typeface="+mn-lt"/>
                          <a:ea typeface="Cambria" charset="0"/>
                          <a:cs typeface="Times New Roman" charset="0"/>
                        </a:rPr>
                        <a:t>day</a:t>
                      </a:r>
                      <a:r>
                        <a:rPr lang="fr-FR" sz="1200" dirty="0">
                          <a:solidFill>
                            <a:srgbClr val="595959"/>
                          </a:solidFill>
                          <a:effectLst/>
                          <a:latin typeface="+mn-lt"/>
                          <a:ea typeface="Cambria" charset="0"/>
                          <a:cs typeface="Times New Roman" charset="0"/>
                        </a:rPr>
                        <a:t> to </a:t>
                      </a:r>
                      <a:r>
                        <a:rPr lang="fr-FR" sz="1200" dirty="0" err="1">
                          <a:solidFill>
                            <a:srgbClr val="595959"/>
                          </a:solidFill>
                          <a:effectLst/>
                          <a:latin typeface="+mn-lt"/>
                          <a:ea typeface="Cambria" charset="0"/>
                          <a:cs typeface="Times New Roman" charset="0"/>
                        </a:rPr>
                        <a:t>day</a:t>
                      </a:r>
                      <a:r>
                        <a:rPr lang="fr-FR" sz="1200" dirty="0">
                          <a:solidFill>
                            <a:srgbClr val="595959"/>
                          </a:solidFill>
                          <a:effectLst/>
                          <a:latin typeface="+mn-lt"/>
                          <a:ea typeface="Cambria" charset="0"/>
                          <a:cs typeface="Times New Roman" charset="0"/>
                        </a:rPr>
                        <a:t>, recrutement, planification des objectifs</a:t>
                      </a:r>
                      <a:br>
                        <a:rPr lang="fr-FR" sz="1200" dirty="0">
                          <a:solidFill>
                            <a:srgbClr val="595959"/>
                          </a:solidFill>
                          <a:effectLst/>
                          <a:latin typeface="+mn-lt"/>
                          <a:ea typeface="Cambria" charset="0"/>
                          <a:cs typeface="Times New Roman" charset="0"/>
                        </a:rPr>
                      </a:br>
                      <a:endParaRPr lang="fr-FR" sz="1200" dirty="0">
                        <a:effectLst/>
                        <a:latin typeface="+mn-lt"/>
                        <a:ea typeface="Cambria" charset="0"/>
                        <a:cs typeface="Times New Roman"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a:spcAft>
                          <a:spcPts val="0"/>
                        </a:spcAft>
                      </a:pPr>
                      <a:br>
                        <a:rPr lang="fr-FR" sz="1200" b="1" kern="1200" dirty="0">
                          <a:solidFill>
                            <a:srgbClr val="002060"/>
                          </a:solidFill>
                          <a:effectLst/>
                          <a:latin typeface="+mn-lt"/>
                          <a:ea typeface="Cambria" charset="0"/>
                          <a:cs typeface="Times New Roman" charset="0"/>
                        </a:rPr>
                      </a:br>
                      <a:r>
                        <a:rPr lang="fr-FR" sz="1200" b="1" kern="1200" dirty="0">
                          <a:solidFill>
                            <a:srgbClr val="002060"/>
                          </a:solidFill>
                          <a:effectLst/>
                          <a:latin typeface="+mn-lt"/>
                          <a:ea typeface="Cambria" charset="0"/>
                          <a:cs typeface="Times New Roman" charset="0"/>
                        </a:rPr>
                        <a:t>Langues</a:t>
                      </a:r>
                    </a:p>
                    <a:p>
                      <a:pPr>
                        <a:spcAft>
                          <a:spcPts val="0"/>
                        </a:spcAft>
                      </a:pPr>
                      <a:r>
                        <a:rPr lang="fr-FR" sz="1200" b="0" kern="1200" dirty="0">
                          <a:solidFill>
                            <a:srgbClr val="002060"/>
                          </a:solidFill>
                          <a:effectLst/>
                          <a:latin typeface="+mn-lt"/>
                          <a:ea typeface="Cambria" charset="0"/>
                          <a:cs typeface="Times New Roman" charset="0"/>
                        </a:rPr>
                        <a:t>Anglais : </a:t>
                      </a:r>
                      <a:r>
                        <a:rPr lang="fr-FR" sz="1100" b="0" kern="1200" dirty="0">
                          <a:solidFill>
                            <a:srgbClr val="000000"/>
                          </a:solidFill>
                          <a:effectLst/>
                          <a:latin typeface="Arial" charset="0"/>
                          <a:ea typeface="Cambria" charset="0"/>
                          <a:cs typeface="Times New Roman" charset="0"/>
                        </a:rPr>
                        <a:t>Courant</a:t>
                      </a:r>
                    </a:p>
                    <a:p>
                      <a:pPr>
                        <a:spcAft>
                          <a:spcPts val="0"/>
                        </a:spcAft>
                      </a:pPr>
                      <a:r>
                        <a:rPr lang="fr-FR" sz="1200" b="0" kern="1200" dirty="0">
                          <a:solidFill>
                            <a:srgbClr val="002060"/>
                          </a:solidFill>
                          <a:effectLst/>
                          <a:latin typeface="+mn-lt"/>
                          <a:ea typeface="Cambria" charset="0"/>
                          <a:cs typeface="Times New Roman" charset="0"/>
                        </a:rPr>
                        <a:t>Allemand </a:t>
                      </a:r>
                      <a:r>
                        <a:rPr lang="fr-FR" sz="1100" b="0" dirty="0">
                          <a:solidFill>
                            <a:srgbClr val="000000"/>
                          </a:solidFill>
                          <a:effectLst/>
                          <a:latin typeface="Arial" charset="0"/>
                          <a:ea typeface="Cambria" charset="0"/>
                          <a:cs typeface="Times New Roman" charset="0"/>
                        </a:rPr>
                        <a:t>: Professionnel</a:t>
                      </a:r>
                      <a:endParaRPr lang="fr-FR" sz="1200" b="0" dirty="0">
                        <a:effectLst/>
                        <a:latin typeface="Cambria" charset="0"/>
                        <a:ea typeface="Cambria" charset="0"/>
                        <a:cs typeface="Times New Roman"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7982">
                <a:tc>
                  <a:txBody>
                    <a:bodyPr/>
                    <a:lstStyle/>
                    <a:p>
                      <a:pPr algn="r"/>
                      <a:endParaRPr lang="fr-FR" sz="12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fr-FR"/>
                    </a:p>
                  </a:txBody>
                  <a:tcPr/>
                </a:tc>
                <a:tc vMerge="1">
                  <a:txBody>
                    <a:bodyPr/>
                    <a:lstStyle/>
                    <a:p>
                      <a:pPr>
                        <a:spcAft>
                          <a:spcPts val="0"/>
                        </a:spcAft>
                      </a:pPr>
                      <a:endParaRPr lang="fr-FR" sz="1200" dirty="0">
                        <a:effectLst/>
                        <a:latin typeface="Cambria" charset="0"/>
                        <a:ea typeface="Cambria" charset="0"/>
                        <a:cs typeface="Times New Roman" charset="0"/>
                      </a:endParaRPr>
                    </a:p>
                  </a:txBody>
                  <a:tcPr marL="68580" marR="6858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0873">
                <a:tc>
                  <a:txBody>
                    <a:bodyPr/>
                    <a:lstStyle/>
                    <a:p>
                      <a:endParaRPr lang="fr-FR"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endParaRPr lang="fr-FR"/>
                    </a:p>
                  </a:txBody>
                  <a:tcPr/>
                </a:tc>
                <a:tc vMerge="1">
                  <a:txBody>
                    <a:bodyPr/>
                    <a:lstStyle/>
                    <a:p>
                      <a:endParaRPr lang="fr-F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00873">
                <a:tc>
                  <a:txBody>
                    <a:bodyPr/>
                    <a:lstStyle/>
                    <a:p>
                      <a:endParaRPr lang="fr-FR"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endParaRPr lang="fr-FR"/>
                    </a:p>
                  </a:txBody>
                  <a:tcPr/>
                </a:tc>
                <a:tc vMerge="1">
                  <a:txBody>
                    <a:bodyPr/>
                    <a:lstStyle/>
                    <a:p>
                      <a:endParaRPr lang="fr-F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00873">
                <a:tc>
                  <a:txBody>
                    <a:bodyPr/>
                    <a:lstStyle/>
                    <a:p>
                      <a:endParaRPr lang="fr-FR"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endParaRPr lang="fr-FR"/>
                    </a:p>
                  </a:txBody>
                  <a:tcPr/>
                </a:tc>
                <a:tc vMerge="1">
                  <a:txBody>
                    <a:bodyPr/>
                    <a:lstStyle/>
                    <a:p>
                      <a:endParaRPr lang="fr-F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33834">
                <a:tc>
                  <a:txBody>
                    <a:bodyPr/>
                    <a:lstStyle/>
                    <a:p>
                      <a:endParaRPr lang="fr-FR"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vMerge="1">
                  <a:txBody>
                    <a:bodyPr/>
                    <a:lstStyle/>
                    <a:p>
                      <a:endParaRPr lang="fr-FR"/>
                    </a:p>
                  </a:txBody>
                  <a:tcPr/>
                </a:tc>
                <a:tc vMerge="1">
                  <a:txBody>
                    <a:bodyPr/>
                    <a:lstStyle/>
                    <a:p>
                      <a:pPr>
                        <a:spcAft>
                          <a:spcPts val="0"/>
                        </a:spcAft>
                      </a:pPr>
                      <a:endParaRPr lang="fr-FR" sz="1200" dirty="0">
                        <a:effectLst/>
                        <a:latin typeface="Cambria" charset="0"/>
                        <a:ea typeface="Cambria"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05242">
                <a:tc>
                  <a:txBody>
                    <a:bodyPr/>
                    <a:lstStyle/>
                    <a:p>
                      <a:pPr algn="r"/>
                      <a:r>
                        <a:rPr lang="fr-FR" sz="1400" dirty="0">
                          <a:solidFill>
                            <a:schemeClr val="bg1"/>
                          </a:solidFill>
                        </a:rPr>
                        <a:t>FORMATION</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pPr marL="0" marR="0" indent="0" algn="l" defTabSz="755934" rtl="0" eaLnBrk="1" fontAlgn="auto" latinLnBrk="0" hangingPunct="1">
                        <a:lnSpc>
                          <a:spcPct val="100000"/>
                        </a:lnSpc>
                        <a:spcBef>
                          <a:spcPts val="0"/>
                        </a:spcBef>
                        <a:spcAft>
                          <a:spcPts val="0"/>
                        </a:spcAft>
                        <a:buClrTx/>
                        <a:buSzTx/>
                        <a:buFontTx/>
                        <a:buNone/>
                        <a:tabLst/>
                        <a:defRPr/>
                      </a:pPr>
                      <a:br>
                        <a:rPr lang="fr-FR" sz="1200" b="1" kern="1200">
                          <a:solidFill>
                            <a:srgbClr val="002060"/>
                          </a:solidFill>
                          <a:effectLst/>
                          <a:latin typeface="+mn-lt"/>
                          <a:ea typeface="+mn-ea"/>
                          <a:cs typeface="+mn-cs"/>
                        </a:rPr>
                      </a:br>
                      <a:r>
                        <a:rPr lang="fr-FR" sz="1200" b="1" kern="1200">
                          <a:solidFill>
                            <a:srgbClr val="002060"/>
                          </a:solidFill>
                          <a:effectLst/>
                          <a:latin typeface="+mn-lt"/>
                          <a:ea typeface="+mn-ea"/>
                          <a:cs typeface="+mn-cs"/>
                        </a:rPr>
                        <a:t>20XX - Titre du diplôme – Nom de l’université / école</a:t>
                      </a:r>
                      <a:br>
                        <a:rPr lang="fr-FR" sz="1200" kern="1200">
                          <a:solidFill>
                            <a:schemeClr val="dk1"/>
                          </a:solidFill>
                          <a:effectLst/>
                          <a:latin typeface="+mn-lt"/>
                          <a:ea typeface="+mn-ea"/>
                          <a:cs typeface="+mn-cs"/>
                        </a:rPr>
                      </a:br>
                      <a:r>
                        <a:rPr lang="fr-FR" sz="1200" kern="1200">
                          <a:solidFill>
                            <a:schemeClr val="dk1"/>
                          </a:solidFill>
                          <a:effectLst/>
                          <a:latin typeface="+mn-lt"/>
                          <a:ea typeface="+mn-ea"/>
                          <a:cs typeface="+mn-cs"/>
                        </a:rPr>
                        <a:t>Décrivez en une ligne les objectifs et les spécialités de cette formation. Inscrivez votre mention si vous en avez eu une.</a:t>
                      </a:r>
                    </a:p>
                    <a:p>
                      <a:pPr marL="0" marR="0" indent="0" algn="l" defTabSz="755934" rtl="0" eaLnBrk="1" fontAlgn="auto" latinLnBrk="0" hangingPunct="1">
                        <a:lnSpc>
                          <a:spcPct val="100000"/>
                        </a:lnSpc>
                        <a:spcBef>
                          <a:spcPts val="0"/>
                        </a:spcBef>
                        <a:spcAft>
                          <a:spcPts val="0"/>
                        </a:spcAft>
                        <a:buClrTx/>
                        <a:buSzTx/>
                        <a:buFontTx/>
                        <a:buNone/>
                        <a:tabLst/>
                        <a:defRPr/>
                      </a:pPr>
                      <a:endParaRPr lang="fr-FR" sz="1200" kern="1200">
                        <a:solidFill>
                          <a:schemeClr val="dk1"/>
                        </a:solidFill>
                        <a:effectLst/>
                        <a:latin typeface="+mn-lt"/>
                        <a:ea typeface="+mn-ea"/>
                        <a:cs typeface="+mn-cs"/>
                      </a:endParaRPr>
                    </a:p>
                    <a:p>
                      <a:pPr marL="0" marR="0" indent="0" algn="l" defTabSz="755934" rtl="0" eaLnBrk="1" fontAlgn="auto" latinLnBrk="0" hangingPunct="1">
                        <a:lnSpc>
                          <a:spcPct val="100000"/>
                        </a:lnSpc>
                        <a:spcBef>
                          <a:spcPts val="0"/>
                        </a:spcBef>
                        <a:spcAft>
                          <a:spcPts val="0"/>
                        </a:spcAft>
                        <a:buClrTx/>
                        <a:buSzTx/>
                        <a:buFontTx/>
                        <a:buNone/>
                        <a:tabLst/>
                        <a:defRPr/>
                      </a:pPr>
                      <a:r>
                        <a:rPr lang="fr-FR" sz="1200" b="1" kern="1200">
                          <a:solidFill>
                            <a:srgbClr val="002060"/>
                          </a:solidFill>
                          <a:effectLst/>
                          <a:latin typeface="+mn-lt"/>
                          <a:ea typeface="+mn-ea"/>
                          <a:cs typeface="+mn-cs"/>
                        </a:rPr>
                        <a:t>20XX - Titre du diplôme – Nom de l’université / école</a:t>
                      </a:r>
                      <a:br>
                        <a:rPr lang="fr-FR" sz="1200" kern="1200">
                          <a:solidFill>
                            <a:schemeClr val="dk1"/>
                          </a:solidFill>
                          <a:effectLst/>
                          <a:latin typeface="+mn-lt"/>
                          <a:ea typeface="+mn-ea"/>
                          <a:cs typeface="+mn-cs"/>
                        </a:rPr>
                      </a:br>
                      <a:r>
                        <a:rPr lang="fr-FR" sz="1200" kern="1200">
                          <a:solidFill>
                            <a:schemeClr val="dk1"/>
                          </a:solidFill>
                          <a:effectLst/>
                          <a:latin typeface="+mn-lt"/>
                          <a:ea typeface="+mn-ea"/>
                          <a:cs typeface="+mn-cs"/>
                        </a:rPr>
                        <a:t>Décrivez en une ligne les objectifs et les spécialités de cette formation. Inscrivez votre mention si vous en avez eu une.</a:t>
                      </a:r>
                    </a:p>
                    <a:p>
                      <a:pPr marL="0" marR="0" indent="0" algn="l" defTabSz="755934" rtl="0" eaLnBrk="1" fontAlgn="auto" latinLnBrk="0" hangingPunct="1">
                        <a:lnSpc>
                          <a:spcPct val="100000"/>
                        </a:lnSpc>
                        <a:spcBef>
                          <a:spcPts val="0"/>
                        </a:spcBef>
                        <a:spcAft>
                          <a:spcPts val="0"/>
                        </a:spcAft>
                        <a:buClrTx/>
                        <a:buSzTx/>
                        <a:buFontTx/>
                        <a:buNone/>
                        <a:tabLst/>
                        <a:defRPr/>
                      </a:pPr>
                      <a:endParaRPr lang="fr-FR" sz="1200" kern="1200">
                        <a:solidFill>
                          <a:schemeClr val="dk1"/>
                        </a:solidFill>
                        <a:effectLst/>
                        <a:latin typeface="+mn-lt"/>
                        <a:ea typeface="+mn-ea"/>
                        <a:cs typeface="+mn-cs"/>
                      </a:endParaRPr>
                    </a:p>
                  </a:txBody>
                  <a:tcPr marL="68580" marR="68580" marT="0" marB="0">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4212232">
                <a:tc>
                  <a:txBody>
                    <a:bodyPr/>
                    <a:lstStyle/>
                    <a:p>
                      <a:pPr algn="r"/>
                      <a:r>
                        <a:rPr lang="fr-FR" sz="1400" dirty="0">
                          <a:solidFill>
                            <a:schemeClr val="bg1"/>
                          </a:solidFill>
                        </a:rPr>
                        <a:t>EXPERIENCE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2060"/>
                    </a:solidFill>
                  </a:tcPr>
                </a:tc>
                <a:tc>
                  <a:txBody>
                    <a:bodyPr/>
                    <a:lstStyle/>
                    <a:p>
                      <a:pPr algn="r">
                        <a:spcAft>
                          <a:spcPts val="0"/>
                        </a:spcAft>
                      </a:pPr>
                      <a:endParaRPr lang="fr-FR" sz="1200" dirty="0">
                        <a:solidFill>
                          <a:schemeClr val="tx1"/>
                        </a:solidFill>
                        <a:effectLst/>
                        <a:latin typeface="+mn-lt"/>
                        <a:ea typeface="Calibri" charset="0"/>
                        <a:cs typeface="Calibri"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pPr>
                        <a:spcAft>
                          <a:spcPts val="0"/>
                        </a:spcAft>
                      </a:pP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20XX-20XX : Titre du poste  - Société – Ville (CP)</a:t>
                      </a: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Décrivez ici les fonctions que vous avez occupées. Décrivez également vos missions, le nombre de personne que vous avez encadré et si vous le pouvez, essayez d’inscrire les résultats que vous avez obtenus, n’hésitez pas à les quantifier.</a:t>
                      </a:r>
                      <a:r>
                        <a:rPr lang="fr-FR" sz="1200" dirty="0">
                          <a:effectLst/>
                        </a:rPr>
                        <a:t> </a:t>
                      </a:r>
                    </a:p>
                    <a:p>
                      <a:pPr>
                        <a:spcAft>
                          <a:spcPts val="0"/>
                        </a:spcAft>
                      </a:pPr>
                      <a:endParaRPr lang="fr-FR" sz="1200" dirty="0">
                        <a:effectLst/>
                        <a:latin typeface="+mn-lt"/>
                        <a:ea typeface="Cambria" charset="0"/>
                        <a:cs typeface="Times New Roman" charset="0"/>
                      </a:endParaRPr>
                    </a:p>
                    <a:p>
                      <a:pPr>
                        <a:spcAft>
                          <a:spcPts val="0"/>
                        </a:spcAft>
                      </a:pPr>
                      <a:r>
                        <a:rPr lang="fr-FR" sz="1200" b="1" kern="1200" dirty="0">
                          <a:solidFill>
                            <a:srgbClr val="002060"/>
                          </a:solidFill>
                          <a:effectLst/>
                          <a:latin typeface="+mn-lt"/>
                          <a:ea typeface="+mn-ea"/>
                          <a:cs typeface="+mn-cs"/>
                        </a:rPr>
                        <a:t>20XX-20XX : Titre du poste  - Société – Ville (CP)</a:t>
                      </a: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Décrivez ici les fonctions que vous avez occupées. Décrivez également vos missions, le nombre de personne que vous avez encadré et si vous le pouvez, essayez d’inscrire les résultats que vous avez obtenus, n’hésitez pas à les quantifier.</a:t>
                      </a:r>
                      <a:r>
                        <a:rPr lang="fr-FR" sz="1200" dirty="0">
                          <a:effectLst/>
                        </a:rPr>
                        <a:t> </a:t>
                      </a:r>
                    </a:p>
                    <a:p>
                      <a:pPr>
                        <a:spcAft>
                          <a:spcPts val="0"/>
                        </a:spcAft>
                      </a:pPr>
                      <a:endParaRPr lang="fr-FR" sz="1200" dirty="0">
                        <a:effectLst/>
                        <a:latin typeface="+mn-lt"/>
                        <a:ea typeface="Cambria" charset="0"/>
                        <a:cs typeface="Times New Roman" charset="0"/>
                      </a:endParaRPr>
                    </a:p>
                    <a:p>
                      <a:pPr>
                        <a:spcAft>
                          <a:spcPts val="0"/>
                        </a:spcAft>
                      </a:pPr>
                      <a:r>
                        <a:rPr lang="fr-FR" sz="1200" b="1" kern="1200" dirty="0">
                          <a:solidFill>
                            <a:srgbClr val="002060"/>
                          </a:solidFill>
                          <a:effectLst/>
                          <a:latin typeface="+mn-lt"/>
                          <a:ea typeface="+mn-ea"/>
                          <a:cs typeface="+mn-cs"/>
                        </a:rPr>
                        <a:t>20XX-20XX : Titre du poste  - Société – Ville (CP)</a:t>
                      </a: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Décrivez ici les fonctions que vous avez occupées. Décrivez également vos missions, le nombre de personne que vous avez encadré et si vous le pouvez, essayez d’inscrire les résultats que vous avez obtenus, n’hésitez pas à les quantifier.</a:t>
                      </a:r>
                      <a:r>
                        <a:rPr lang="fr-FR" sz="1200" dirty="0">
                          <a:effectLst/>
                        </a:rPr>
                        <a:t> </a:t>
                      </a:r>
                    </a:p>
                    <a:p>
                      <a:pPr>
                        <a:spcAft>
                          <a:spcPts val="0"/>
                        </a:spcAft>
                      </a:pPr>
                      <a:endParaRPr lang="fr-FR" sz="1200" dirty="0">
                        <a:effectLst/>
                        <a:latin typeface="+mn-lt"/>
                        <a:ea typeface="Cambria" charset="0"/>
                        <a:cs typeface="Times New Roman" charset="0"/>
                      </a:endParaRPr>
                    </a:p>
                    <a:p>
                      <a:pPr>
                        <a:spcAft>
                          <a:spcPts val="0"/>
                        </a:spcAft>
                      </a:pPr>
                      <a:r>
                        <a:rPr lang="fr-FR" sz="1200" b="1" kern="1200" dirty="0">
                          <a:solidFill>
                            <a:srgbClr val="002060"/>
                          </a:solidFill>
                          <a:effectLst/>
                          <a:latin typeface="+mn-lt"/>
                          <a:ea typeface="+mn-ea"/>
                          <a:cs typeface="+mn-cs"/>
                        </a:rPr>
                        <a:t>20XX-20XX : Titre du poste  - Société – Ville (CP)</a:t>
                      </a: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Décrivez ici les fonctions que vous avez occupées. Décrivez également vos missions, le nombre de personne que vous avez encadré et si vous le pouvez, essayez d’inscrire les résultats que vous avez obtenus, n’hésitez pas à les quantifier.</a:t>
                      </a:r>
                      <a:r>
                        <a:rPr lang="fr-FR" sz="1200" dirty="0">
                          <a:effectLst/>
                        </a:rPr>
                        <a:t> </a:t>
                      </a:r>
                    </a:p>
                    <a:p>
                      <a:pPr algn="ct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fr-FR"/>
                    </a:p>
                  </a:txBody>
                  <a:tcPr/>
                </a:tc>
                <a:tc hMerge="1">
                  <a:txBody>
                    <a:bodyPr/>
                    <a:lstStyle/>
                    <a:p>
                      <a:pPr>
                        <a:spcAft>
                          <a:spcPts val="0"/>
                        </a:spcAft>
                      </a:pPr>
                      <a:endParaRPr lang="fr-FR" sz="1200" dirty="0">
                        <a:effectLst/>
                        <a:latin typeface="+mn-lt"/>
                        <a:ea typeface="Cambria" charset="0"/>
                        <a:cs typeface="Times New Roman" charset="0"/>
                      </a:endParaRPr>
                    </a:p>
                  </a:txBody>
                  <a:tcPr marL="68580" marR="68580" marT="0" marB="0">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
        <p:nvSpPr>
          <p:cNvPr id="7" name="Ellipse 6"/>
          <p:cNvSpPr/>
          <p:nvPr/>
        </p:nvSpPr>
        <p:spPr>
          <a:xfrm>
            <a:off x="106724" y="7160872"/>
            <a:ext cx="833377" cy="83337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106724" y="8189254"/>
            <a:ext cx="833377" cy="833377"/>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5" name="Ellipse 14"/>
          <p:cNvSpPr/>
          <p:nvPr/>
        </p:nvSpPr>
        <p:spPr>
          <a:xfrm>
            <a:off x="76340" y="9217636"/>
            <a:ext cx="833377" cy="833377"/>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pic>
        <p:nvPicPr>
          <p:cNvPr id="1031" name="Picture 7">
            <a:extLst>
              <a:ext uri="{FF2B5EF4-FFF2-40B4-BE49-F238E27FC236}">
                <a16:creationId xmlns:a16="http://schemas.microsoft.com/office/drawing/2014/main" id="{467D0CC0-BDDB-B84E-B25C-0D1F7802A9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097"/>
            <a:ext cx="1386756" cy="11094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fficher l'image d'origine">
            <a:extLst>
              <a:ext uri="{FF2B5EF4-FFF2-40B4-BE49-F238E27FC236}">
                <a16:creationId xmlns:a16="http://schemas.microsoft.com/office/drawing/2014/main" id="{270D3DEA-3770-C24A-8198-BEA79FECFAA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V="1">
            <a:off x="6016641" y="838516"/>
            <a:ext cx="257277" cy="25727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Afficher l'image d'origine">
            <a:extLst>
              <a:ext uri="{FF2B5EF4-FFF2-40B4-BE49-F238E27FC236}">
                <a16:creationId xmlns:a16="http://schemas.microsoft.com/office/drawing/2014/main" id="{984E0978-B9F3-DF45-B186-73D236EF742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044240" y="1175967"/>
            <a:ext cx="203774" cy="20263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Afficher l'image d'origine">
            <a:extLst>
              <a:ext uri="{FF2B5EF4-FFF2-40B4-BE49-F238E27FC236}">
                <a16:creationId xmlns:a16="http://schemas.microsoft.com/office/drawing/2014/main" id="{1E9C1300-E9F4-034E-AD49-0F8B04151D6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22337" y="838516"/>
            <a:ext cx="205470" cy="205470"/>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0FB06EF2-6A85-C542-BCDF-82412FFBB2EF}"/>
              </a:ext>
            </a:extLst>
          </p:cNvPr>
          <p:cNvSpPr txBox="1"/>
          <p:nvPr/>
        </p:nvSpPr>
        <p:spPr>
          <a:xfrm>
            <a:off x="6304634" y="754066"/>
            <a:ext cx="957313" cy="400110"/>
          </a:xfrm>
          <a:prstGeom prst="rect">
            <a:avLst/>
          </a:prstGeom>
          <a:noFill/>
        </p:spPr>
        <p:txBody>
          <a:bodyPr wrap="none" rtlCol="0">
            <a:spAutoFit/>
          </a:bodyPr>
          <a:lstStyle/>
          <a:p>
            <a:r>
              <a:rPr lang="fr-FR" sz="1000" dirty="0"/>
              <a:t>01 02 03 04 05</a:t>
            </a:r>
          </a:p>
          <a:p>
            <a:r>
              <a:rPr lang="fr-FR" sz="1000" dirty="0"/>
              <a:t>06 01 02 03 04</a:t>
            </a:r>
          </a:p>
        </p:txBody>
      </p:sp>
      <p:sp>
        <p:nvSpPr>
          <p:cNvPr id="13" name="ZoneTexte 12">
            <a:extLst>
              <a:ext uri="{FF2B5EF4-FFF2-40B4-BE49-F238E27FC236}">
                <a16:creationId xmlns:a16="http://schemas.microsoft.com/office/drawing/2014/main" id="{205D42A8-275D-C844-AB0E-0739B3272BBC}"/>
              </a:ext>
            </a:extLst>
          </p:cNvPr>
          <p:cNvSpPr txBox="1"/>
          <p:nvPr/>
        </p:nvSpPr>
        <p:spPr>
          <a:xfrm>
            <a:off x="4758523" y="763994"/>
            <a:ext cx="1386756" cy="400110"/>
          </a:xfrm>
          <a:prstGeom prst="rect">
            <a:avLst/>
          </a:prstGeom>
          <a:noFill/>
        </p:spPr>
        <p:txBody>
          <a:bodyPr wrap="square" rtlCol="0">
            <a:spAutoFit/>
          </a:bodyPr>
          <a:lstStyle/>
          <a:p>
            <a:r>
              <a:rPr lang="fr-FR" sz="1000" dirty="0"/>
              <a:t>12 rue de la Réussite </a:t>
            </a:r>
          </a:p>
          <a:p>
            <a:r>
              <a:rPr lang="fr-FR" sz="1000" dirty="0"/>
              <a:t>75012 Paris</a:t>
            </a:r>
          </a:p>
        </p:txBody>
      </p:sp>
      <p:sp>
        <p:nvSpPr>
          <p:cNvPr id="16" name="ZoneTexte 15">
            <a:extLst>
              <a:ext uri="{FF2B5EF4-FFF2-40B4-BE49-F238E27FC236}">
                <a16:creationId xmlns:a16="http://schemas.microsoft.com/office/drawing/2014/main" id="{7744A964-6A0D-0347-A0A7-77D270546CB5}"/>
              </a:ext>
            </a:extLst>
          </p:cNvPr>
          <p:cNvSpPr txBox="1"/>
          <p:nvPr/>
        </p:nvSpPr>
        <p:spPr>
          <a:xfrm>
            <a:off x="6304634" y="1154176"/>
            <a:ext cx="998991" cy="246221"/>
          </a:xfrm>
          <a:prstGeom prst="rect">
            <a:avLst/>
          </a:prstGeom>
          <a:noFill/>
        </p:spPr>
        <p:txBody>
          <a:bodyPr wrap="none" rtlCol="0">
            <a:spAutoFit/>
          </a:bodyPr>
          <a:lstStyle/>
          <a:p>
            <a:r>
              <a:rPr lang="fr-FR" sz="1000" dirty="0" err="1"/>
              <a:t>mail@mail.com</a:t>
            </a:r>
            <a:endParaRPr lang="fr-FR" sz="1000" dirty="0"/>
          </a:p>
        </p:txBody>
      </p:sp>
      <p:pic>
        <p:nvPicPr>
          <p:cNvPr id="17" name="Picture 8" descr="Afficher l'image d'origine">
            <a:extLst>
              <a:ext uri="{FF2B5EF4-FFF2-40B4-BE49-F238E27FC236}">
                <a16:creationId xmlns:a16="http://schemas.microsoft.com/office/drawing/2014/main" id="{CDFE3E8C-CECF-7F45-9D1E-561828F1B63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12193" y="1154176"/>
            <a:ext cx="246330" cy="246330"/>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a:extLst>
              <a:ext uri="{FF2B5EF4-FFF2-40B4-BE49-F238E27FC236}">
                <a16:creationId xmlns:a16="http://schemas.microsoft.com/office/drawing/2014/main" id="{6B70E2BA-CE1C-2F41-A58F-60C684F72B89}"/>
              </a:ext>
            </a:extLst>
          </p:cNvPr>
          <p:cNvSpPr txBox="1"/>
          <p:nvPr/>
        </p:nvSpPr>
        <p:spPr>
          <a:xfrm>
            <a:off x="4759256" y="1175349"/>
            <a:ext cx="1125629" cy="246221"/>
          </a:xfrm>
          <a:prstGeom prst="rect">
            <a:avLst/>
          </a:prstGeom>
          <a:noFill/>
        </p:spPr>
        <p:txBody>
          <a:bodyPr wrap="none" rtlCol="0">
            <a:spAutoFit/>
          </a:bodyPr>
          <a:lstStyle/>
          <a:p>
            <a:r>
              <a:rPr lang="fr-FR" sz="1000" dirty="0" err="1"/>
              <a:t>Linkedin.com</a:t>
            </a:r>
            <a:r>
              <a:rPr lang="fr-FR" sz="1000" dirty="0"/>
              <a:t>/moi</a:t>
            </a:r>
          </a:p>
        </p:txBody>
      </p:sp>
      <p:sp>
        <p:nvSpPr>
          <p:cNvPr id="2" name="Rectangle 1">
            <a:extLst>
              <a:ext uri="{FF2B5EF4-FFF2-40B4-BE49-F238E27FC236}">
                <a16:creationId xmlns:a16="http://schemas.microsoft.com/office/drawing/2014/main" id="{C3312AA7-0E4E-6847-A8F1-67D757678510}"/>
              </a:ext>
            </a:extLst>
          </p:cNvPr>
          <p:cNvSpPr/>
          <p:nvPr/>
        </p:nvSpPr>
        <p:spPr>
          <a:xfrm>
            <a:off x="2668172" y="2705686"/>
            <a:ext cx="1580271" cy="70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5B9AC2AF-AC8A-5044-A1F3-7682D2872A07}"/>
              </a:ext>
            </a:extLst>
          </p:cNvPr>
          <p:cNvSpPr/>
          <p:nvPr/>
        </p:nvSpPr>
        <p:spPr>
          <a:xfrm>
            <a:off x="2668173" y="2705685"/>
            <a:ext cx="1242646" cy="703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F2EFD782-6D15-7243-9047-28E7A97EE17F}"/>
              </a:ext>
            </a:extLst>
          </p:cNvPr>
          <p:cNvSpPr/>
          <p:nvPr/>
        </p:nvSpPr>
        <p:spPr>
          <a:xfrm>
            <a:off x="2668172" y="3439551"/>
            <a:ext cx="1580271" cy="70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B6D2FF1E-08A8-C345-BADA-9FC88A2FA007}"/>
              </a:ext>
            </a:extLst>
          </p:cNvPr>
          <p:cNvSpPr/>
          <p:nvPr/>
        </p:nvSpPr>
        <p:spPr>
          <a:xfrm>
            <a:off x="2668173" y="3439550"/>
            <a:ext cx="1242646" cy="703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491C2A6D-EFE3-A946-8D67-0D87E942B4B0}"/>
              </a:ext>
            </a:extLst>
          </p:cNvPr>
          <p:cNvSpPr/>
          <p:nvPr/>
        </p:nvSpPr>
        <p:spPr>
          <a:xfrm>
            <a:off x="2668171" y="3992880"/>
            <a:ext cx="1580271" cy="703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1F646317-ACF0-6C4C-B6FF-377A218D22DE}"/>
              </a:ext>
            </a:extLst>
          </p:cNvPr>
          <p:cNvSpPr/>
          <p:nvPr/>
        </p:nvSpPr>
        <p:spPr>
          <a:xfrm>
            <a:off x="2668172" y="3992879"/>
            <a:ext cx="1242646" cy="703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9518252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698</Words>
  <Application>Microsoft Macintosh PowerPoint</Application>
  <PresentationFormat>Personnalisé</PresentationFormat>
  <Paragraphs>72</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Cambria</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27</cp:revision>
  <dcterms:created xsi:type="dcterms:W3CDTF">2016-02-02T19:34:59Z</dcterms:created>
  <dcterms:modified xsi:type="dcterms:W3CDTF">2021-10-06T13:50:34Z</dcterms:modified>
</cp:coreProperties>
</file>