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p:restoredTop sz="94558"/>
  </p:normalViewPr>
  <p:slideViewPr>
    <p:cSldViewPr snapToGrid="0" snapToObjects="1">
      <p:cViewPr>
        <p:scale>
          <a:sx n="100" d="100"/>
          <a:sy n="100" d="100"/>
        </p:scale>
        <p:origin x="31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Cliquez et modifiez le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88529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36649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76942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B6F437E-DFA3-2447-9B76-1102391A0369}"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36138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Cliquez et modifiez le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B6F437E-DFA3-2447-9B76-1102391A0369}" type="datetimeFigureOut">
              <a:rPr lang="fr-FR" smtClean="0"/>
              <a:t>03/06/2022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47972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6F437E-DFA3-2447-9B76-1102391A0369}"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89653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Cliquez et modifiez le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B6F437E-DFA3-2447-9B76-1102391A0369}" type="datetimeFigureOut">
              <a:rPr lang="fr-FR" smtClean="0"/>
              <a:t>03/06/2022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211972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AB6F437E-DFA3-2447-9B76-1102391A0369}" type="datetimeFigureOut">
              <a:rPr lang="fr-FR" smtClean="0"/>
              <a:t>03/06/2022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61639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F437E-DFA3-2447-9B76-1102391A0369}" type="datetimeFigureOut">
              <a:rPr lang="fr-FR" smtClean="0"/>
              <a:t>03/06/2022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04577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B6F437E-DFA3-2447-9B76-1102391A0369}"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295585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Cliquez et modifiez le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B6F437E-DFA3-2447-9B76-1102391A0369}" type="datetimeFigureOut">
              <a:rPr lang="fr-FR" smtClean="0"/>
              <a:t>03/06/2022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3430F5B-09E5-B946-A750-9F28BDDA86A9}" type="slidenum">
              <a:rPr lang="fr-FR" smtClean="0"/>
              <a:t>‹N°›</a:t>
            </a:fld>
            <a:endParaRPr lang="fr-FR"/>
          </a:p>
        </p:txBody>
      </p:sp>
    </p:spTree>
    <p:extLst>
      <p:ext uri="{BB962C8B-B14F-4D97-AF65-F5344CB8AC3E}">
        <p14:creationId xmlns:p14="http://schemas.microsoft.com/office/powerpoint/2010/main" val="1561154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B6F437E-DFA3-2447-9B76-1102391A0369}" type="datetimeFigureOut">
              <a:rPr lang="fr-FR" smtClean="0"/>
              <a:t>03/06/2022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430F5B-09E5-B946-A750-9F28BDDA86A9}" type="slidenum">
              <a:rPr lang="fr-FR" smtClean="0"/>
              <a:t>‹N°›</a:t>
            </a:fld>
            <a:endParaRPr lang="fr-FR"/>
          </a:p>
        </p:txBody>
      </p:sp>
    </p:spTree>
    <p:extLst>
      <p:ext uri="{BB962C8B-B14F-4D97-AF65-F5344CB8AC3E}">
        <p14:creationId xmlns:p14="http://schemas.microsoft.com/office/powerpoint/2010/main" val="3846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3039219058"/>
              </p:ext>
            </p:extLst>
          </p:nvPr>
        </p:nvGraphicFramePr>
        <p:xfrm>
          <a:off x="342901" y="2053907"/>
          <a:ext cx="6096065" cy="7719060"/>
        </p:xfrm>
        <a:graphic>
          <a:graphicData uri="http://schemas.openxmlformats.org/drawingml/2006/table">
            <a:tbl>
              <a:tblPr firstRow="1" bandRow="1">
                <a:tableStyleId>{5C22544A-7EE6-4342-B048-85BDC9FD1C3A}</a:tableStyleId>
              </a:tblPr>
              <a:tblGrid>
                <a:gridCol w="783589">
                  <a:extLst>
                    <a:ext uri="{9D8B030D-6E8A-4147-A177-3AD203B41FA5}">
                      <a16:colId xmlns:a16="http://schemas.microsoft.com/office/drawing/2014/main" val="20000"/>
                    </a:ext>
                  </a:extLst>
                </a:gridCol>
                <a:gridCol w="3181143">
                  <a:extLst>
                    <a:ext uri="{9D8B030D-6E8A-4147-A177-3AD203B41FA5}">
                      <a16:colId xmlns:a16="http://schemas.microsoft.com/office/drawing/2014/main" val="20001"/>
                    </a:ext>
                  </a:extLst>
                </a:gridCol>
                <a:gridCol w="2131333">
                  <a:extLst>
                    <a:ext uri="{9D8B030D-6E8A-4147-A177-3AD203B41FA5}">
                      <a16:colId xmlns:a16="http://schemas.microsoft.com/office/drawing/2014/main" val="20002"/>
                    </a:ext>
                  </a:extLst>
                </a:gridCol>
              </a:tblGrid>
              <a:tr h="0">
                <a:tc gridSpan="2">
                  <a:txBody>
                    <a:bodyPr/>
                    <a:lstStyle/>
                    <a:p>
                      <a:r>
                        <a:rPr lang="fr-FR" sz="1400" dirty="0">
                          <a:solidFill>
                            <a:sysClr val="windowText" lastClr="000000"/>
                          </a:solidFill>
                        </a:rPr>
                        <a:t>FORMATION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r"/>
                      <a:r>
                        <a:rPr lang="fr-FR" sz="1400" dirty="0">
                          <a:solidFill>
                            <a:sysClr val="windowText" lastClr="000000"/>
                          </a:solidFill>
                        </a:rPr>
                        <a:t>CONTACT</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r>
                        <a:rPr lang="fr-FR" sz="1100" dirty="0">
                          <a:solidFill>
                            <a:sysClr val="windowText" lastClr="000000"/>
                          </a:solidFill>
                        </a:rPr>
                        <a:t>2011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diplôme – Nom de l’université / école</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0">
                <a:tc>
                  <a:txBody>
                    <a:bodyPr/>
                    <a:lstStyle/>
                    <a:p>
                      <a:r>
                        <a:rPr lang="fr-FR" sz="1100" dirty="0">
                          <a:solidFill>
                            <a:sysClr val="windowText" lastClr="000000"/>
                          </a:solidFill>
                        </a:rPr>
                        <a:t>2011</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diplôme – Nom de l’université / école</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en une ligne les objectifs et les spécialités de cette formation. Inscrivez votre mention si vous en avez eu une.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spcAft>
                          <a:spcPts val="0"/>
                        </a:spcAft>
                      </a:pPr>
                      <a:endParaRPr lang="fr-FR" sz="1100" kern="1200" dirty="0">
                        <a:solidFill>
                          <a:sysClr val="windowText" lastClr="000000"/>
                        </a:solidFill>
                        <a:effectLst/>
                        <a:latin typeface="+mn-lt"/>
                        <a:ea typeface="+mn-ea"/>
                        <a:cs typeface="+mn-cs"/>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400" b="1" dirty="0">
                          <a:solidFill>
                            <a:sysClr val="windowText" lastClr="000000"/>
                          </a:solidFill>
                        </a:rPr>
                        <a:t>EXPERIENCE PROFESSIONNELLE</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a:p>
                  </a:txBody>
                  <a:tcPr/>
                </a:tc>
                <a:tc>
                  <a:txBody>
                    <a:bodyPr/>
                    <a:lstStyle/>
                    <a:p>
                      <a:pPr algn="r"/>
                      <a:r>
                        <a:rPr lang="fr-FR" sz="1400" b="1" dirty="0">
                          <a:solidFill>
                            <a:sysClr val="windowText" lastClr="000000"/>
                          </a:solidFill>
                        </a:rPr>
                        <a:t>LANGUES</a:t>
                      </a:r>
                      <a:endParaRPr lang="fr-FR" b="1"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endParaRPr lang="fr-FR" sz="11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fr-FR" sz="1400" b="1" dirty="0">
                        <a:solidFill>
                          <a:sysClr val="windowText" lastClr="000000"/>
                        </a:solidFill>
                      </a:endParaRPr>
                    </a:p>
                    <a:p>
                      <a:pPr marL="0" marR="0" indent="0" algn="r" defTabSz="685800" rtl="0" eaLnBrk="1" fontAlgn="auto" latinLnBrk="0" hangingPunct="1">
                        <a:lnSpc>
                          <a:spcPct val="100000"/>
                        </a:lnSpc>
                        <a:spcBef>
                          <a:spcPts val="0"/>
                        </a:spcBef>
                        <a:spcAft>
                          <a:spcPts val="0"/>
                        </a:spcAft>
                        <a:buClrTx/>
                        <a:buSzTx/>
                        <a:buFontTx/>
                        <a:buNone/>
                        <a:tabLst/>
                        <a:defRPr/>
                      </a:pPr>
                      <a:r>
                        <a:rPr lang="fr-FR" sz="1400" b="1" dirty="0">
                          <a:solidFill>
                            <a:sysClr val="windowText" lastClr="000000"/>
                          </a:solidFill>
                        </a:rPr>
                        <a:t>COMPETENCES</a:t>
                      </a:r>
                      <a:endParaRPr lang="fr-FR" sz="1400" b="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r" defTabSz="685800" rtl="0" eaLnBrk="1" fontAlgn="auto" latinLnBrk="0" hangingPunct="1">
                        <a:lnSpc>
                          <a:spcPct val="100000"/>
                        </a:lnSpc>
                        <a:spcBef>
                          <a:spcPts val="0"/>
                        </a:spcBef>
                        <a:spcAft>
                          <a:spcPts val="0"/>
                        </a:spcAft>
                        <a:buClrTx/>
                        <a:buSzTx/>
                        <a:buFontTx/>
                        <a:buNone/>
                        <a:tabLst/>
                        <a:defRPr/>
                      </a:pPr>
                      <a:endParaRPr lang="fr-FR" sz="1200" dirty="0">
                        <a:solidFill>
                          <a:sysClr val="windowText" lastClr="000000"/>
                        </a:solidFill>
                        <a:effectLst/>
                        <a:latin typeface="Arial" charset="0"/>
                        <a:ea typeface="Cambria" charset="0"/>
                        <a:cs typeface="Times New Roman"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0">
                <a:tc>
                  <a:txBody>
                    <a:bodyPr/>
                    <a:lstStyle/>
                    <a:p>
                      <a:r>
                        <a:rPr lang="fr-FR" sz="1100" dirty="0">
                          <a:solidFill>
                            <a:sysClr val="windowText" lastClr="000000"/>
                          </a:solidFill>
                        </a:rPr>
                        <a:t>2015-Ajd</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100" b="1" kern="1200" dirty="0">
                          <a:solidFill>
                            <a:sysClr val="windowText" lastClr="000000"/>
                          </a:solidFill>
                          <a:effectLst/>
                          <a:latin typeface="+mn-lt"/>
                          <a:ea typeface="+mn-ea"/>
                          <a:cs typeface="+mn-cs"/>
                        </a:rPr>
                        <a:t>Titre du poste  - Société – Ville (CP)</a:t>
                      </a:r>
                      <a:br>
                        <a:rPr lang="fr-FR" sz="1100" kern="1200" dirty="0">
                          <a:solidFill>
                            <a:sysClr val="windowText" lastClr="000000"/>
                          </a:solidFill>
                          <a:effectLst/>
                          <a:latin typeface="+mn-lt"/>
                          <a:ea typeface="+mn-ea"/>
                          <a:cs typeface="+mn-cs"/>
                        </a:rPr>
                      </a:br>
                      <a:r>
                        <a:rPr lang="fr-FR" sz="1100" kern="1200" dirty="0">
                          <a:solidFill>
                            <a:sysClr val="windowText" lastClr="000000"/>
                          </a:solidFill>
                          <a:effectLst/>
                          <a:latin typeface="+mn-lt"/>
                          <a:ea typeface="+mn-ea"/>
                          <a:cs typeface="+mn-cs"/>
                        </a:rPr>
                        <a:t>Décrivez ici les fonctions que vous avez occupé. Décrivez également vos missions, le nombre de personne que vous avez encadrez et si vous le pouvez essayer d’inscrire les résultats que vous avez obtenus, n’hésitez pas à les quantifier.</a:t>
                      </a:r>
                      <a:r>
                        <a:rPr lang="fr-FR" sz="1100" dirty="0">
                          <a:solidFill>
                            <a:sysClr val="windowText" lastClr="000000"/>
                          </a:solidFill>
                          <a:effectLst/>
                        </a:rPr>
                        <a:t> </a:t>
                      </a:r>
                      <a:br>
                        <a:rPr lang="fr-FR" sz="1100" dirty="0">
                          <a:solidFill>
                            <a:sysClr val="windowText" lastClr="000000"/>
                          </a:solidFill>
                          <a:effectLst/>
                        </a:rPr>
                      </a:br>
                      <a:endParaRPr lang="fr-FR" sz="1100" kern="1200" dirty="0">
                        <a:solidFill>
                          <a:sysClr val="windowText" lastClr="000000"/>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gridSpan="2">
                  <a:txBody>
                    <a:bodyPr/>
                    <a:lstStyle/>
                    <a:p>
                      <a:r>
                        <a:rPr lang="fr-FR" sz="1400" b="1" dirty="0">
                          <a:solidFill>
                            <a:sysClr val="windowText" lastClr="000000"/>
                          </a:solidFill>
                        </a:rPr>
                        <a:t>COMPLEMENT D’INFOS</a:t>
                      </a:r>
                      <a:endParaRPr lang="fr-FR" sz="14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fr-FR" sz="12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0">
                <a:tc gridSpan="3">
                  <a:txBody>
                    <a:bodyPr/>
                    <a:lstStyle/>
                    <a:p>
                      <a:r>
                        <a:rPr lang="fr-FR" sz="1100" kern="1200" dirty="0">
                          <a:solidFill>
                            <a:sysClr val="windowText" lastClr="000000"/>
                          </a:solidFill>
                          <a:effectLst/>
                          <a:latin typeface="+mn-lt"/>
                          <a:ea typeface="+mn-ea"/>
                          <a:cs typeface="+mn-cs"/>
                        </a:rPr>
                        <a:t>Décrivez vos centres d’intérêt ou d’autres informations qui vous semblent important de faire apparaître sur votre CV.</a:t>
                      </a:r>
                      <a:r>
                        <a:rPr lang="fr-FR" sz="1100" dirty="0">
                          <a:solidFill>
                            <a:sysClr val="windowText" lastClr="000000"/>
                          </a:solidFill>
                          <a:effectLst/>
                        </a:rPr>
                        <a:t> </a:t>
                      </a:r>
                      <a:endParaRPr lang="fr-FR" sz="1100"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fr-FR" sz="1100" kern="1200" dirty="0">
                        <a:solidFill>
                          <a:schemeClr val="dk1"/>
                        </a:solidFill>
                        <a:effectLst/>
                        <a:latin typeface="+mn-lt"/>
                        <a:ea typeface="+mn-ea"/>
                        <a:cs typeface="+mn-cs"/>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endParaRPr lang="fr-FR" sz="12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bl>
          </a:graphicData>
        </a:graphic>
      </p:graphicFrame>
      <p:sp>
        <p:nvSpPr>
          <p:cNvPr id="3" name="Rectangle 2">
            <a:extLst>
              <a:ext uri="{FF2B5EF4-FFF2-40B4-BE49-F238E27FC236}">
                <a16:creationId xmlns:a16="http://schemas.microsoft.com/office/drawing/2014/main" id="{8979E302-5AEC-B14E-8AB8-73340E29EA26}"/>
              </a:ext>
            </a:extLst>
          </p:cNvPr>
          <p:cNvSpPr/>
          <p:nvPr/>
        </p:nvSpPr>
        <p:spPr>
          <a:xfrm>
            <a:off x="0" y="0"/>
            <a:ext cx="6858000" cy="180913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Text Box 2">
            <a:extLst>
              <a:ext uri="{FF2B5EF4-FFF2-40B4-BE49-F238E27FC236}">
                <a16:creationId xmlns:a16="http://schemas.microsoft.com/office/drawing/2014/main" id="{2B7C0D26-C719-9F4E-A083-A65D2920D384}"/>
              </a:ext>
            </a:extLst>
          </p:cNvPr>
          <p:cNvSpPr txBox="1">
            <a:spLocks noChangeArrowheads="1"/>
          </p:cNvSpPr>
          <p:nvPr/>
        </p:nvSpPr>
        <p:spPr bwMode="auto">
          <a:xfrm>
            <a:off x="229584" y="178753"/>
            <a:ext cx="4539062" cy="1451872"/>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fr-FR" sz="20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Nelson  </a:t>
            </a:r>
            <a:r>
              <a:rPr lang="fr-FR" sz="2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t>MONFORTIS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p>
            <a:r>
              <a:rPr lang="fr-FR" sz="1400" dirty="0">
                <a:solidFill>
                  <a:srgbClr val="FFFFFF"/>
                </a:solidFill>
                <a:effectLst/>
                <a:latin typeface="Calibri" panose="020F0502020204030204" pitchFamily="34" charset="0"/>
                <a:ea typeface="Calibri" panose="020F0502020204030204" pitchFamily="34" charset="0"/>
                <a:cs typeface="Arial" panose="020B0604020202020204" pitchFamily="34" charset="0"/>
              </a:rPr>
              <a:t>Décrivez en quelques lignes vos compétences clés pour le poste et vos objectifs de carrière. Vous pouvez les mettre en forme à l’aide de puces ou les laisser sous forme de texte </a:t>
            </a:r>
            <a:r>
              <a:rPr lang="fr-FR"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plein. </a:t>
            </a:r>
            <a:endParaRPr lang="fr-FR"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9" name="Image 8" descr="Une image contenant personne, bâtiment, homme, extérieur&#10;&#10;Description générée automatiquement">
            <a:extLst>
              <a:ext uri="{FF2B5EF4-FFF2-40B4-BE49-F238E27FC236}">
                <a16:creationId xmlns:a16="http://schemas.microsoft.com/office/drawing/2014/main" id="{F4391C28-1A0F-AD44-B2A9-3091BA652E94}"/>
              </a:ext>
            </a:extLst>
          </p:cNvPr>
          <p:cNvPicPr>
            <a:picLocks noChangeAspect="1"/>
          </p:cNvPicPr>
          <p:nvPr/>
        </p:nvPicPr>
        <p:blipFill rotWithShape="1">
          <a:blip r:embed="rId2"/>
          <a:srcRect l="7136" r="26401"/>
          <a:stretch/>
        </p:blipFill>
        <p:spPr>
          <a:xfrm>
            <a:off x="5056494" y="0"/>
            <a:ext cx="1801506" cy="1809135"/>
          </a:xfrm>
          <a:prstGeom prst="rect">
            <a:avLst/>
          </a:prstGeom>
        </p:spPr>
      </p:pic>
      <p:sp>
        <p:nvSpPr>
          <p:cNvPr id="10" name="TextBox 7">
            <a:extLst>
              <a:ext uri="{FF2B5EF4-FFF2-40B4-BE49-F238E27FC236}">
                <a16:creationId xmlns:a16="http://schemas.microsoft.com/office/drawing/2014/main" id="{248B3194-674C-5E4B-9E06-67FDFD61BCC4}"/>
              </a:ext>
            </a:extLst>
          </p:cNvPr>
          <p:cNvSpPr txBox="1"/>
          <p:nvPr/>
        </p:nvSpPr>
        <p:spPr>
          <a:xfrm>
            <a:off x="4547905" y="2432639"/>
            <a:ext cx="1453633" cy="230832"/>
          </a:xfrm>
          <a:prstGeom prst="rect">
            <a:avLst/>
          </a:prstGeom>
          <a:noFill/>
        </p:spPr>
        <p:txBody>
          <a:bodyPr wrap="square" rtlCol="0">
            <a:spAutoFit/>
          </a:bodyPr>
          <a:lstStyle/>
          <a:p>
            <a:pPr algn="r"/>
            <a:r>
              <a:rPr lang="en-GB" sz="900" dirty="0">
                <a:cs typeface="Lato" panose="020F0502020204030203" pitchFamily="34" charset="0"/>
              </a:rPr>
              <a:t>06 01 02 03 04</a:t>
            </a:r>
          </a:p>
        </p:txBody>
      </p:sp>
      <p:sp>
        <p:nvSpPr>
          <p:cNvPr id="11" name="Oval 26">
            <a:extLst>
              <a:ext uri="{FF2B5EF4-FFF2-40B4-BE49-F238E27FC236}">
                <a16:creationId xmlns:a16="http://schemas.microsoft.com/office/drawing/2014/main" id="{2AFB0E30-42D3-404C-9DBB-D03E62C0C374}"/>
              </a:ext>
            </a:extLst>
          </p:cNvPr>
          <p:cNvSpPr/>
          <p:nvPr/>
        </p:nvSpPr>
        <p:spPr>
          <a:xfrm>
            <a:off x="6089629" y="3112828"/>
            <a:ext cx="280826" cy="2808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2" name="Picture 19">
            <a:extLst>
              <a:ext uri="{FF2B5EF4-FFF2-40B4-BE49-F238E27FC236}">
                <a16:creationId xmlns:a16="http://schemas.microsoft.com/office/drawing/2014/main" id="{6BC9410F-552D-9949-9314-A1192A5374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8367" y="3166514"/>
            <a:ext cx="168487" cy="168487"/>
          </a:xfrm>
          <a:prstGeom prst="rect">
            <a:avLst/>
          </a:prstGeom>
        </p:spPr>
      </p:pic>
      <p:sp>
        <p:nvSpPr>
          <p:cNvPr id="13" name="Oval 24">
            <a:extLst>
              <a:ext uri="{FF2B5EF4-FFF2-40B4-BE49-F238E27FC236}">
                <a16:creationId xmlns:a16="http://schemas.microsoft.com/office/drawing/2014/main" id="{81D59C4C-5556-1642-A4EC-809F76EE1235}"/>
              </a:ext>
            </a:extLst>
          </p:cNvPr>
          <p:cNvSpPr/>
          <p:nvPr/>
        </p:nvSpPr>
        <p:spPr>
          <a:xfrm>
            <a:off x="6089629" y="2407770"/>
            <a:ext cx="280826" cy="2808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14" name="Picture 20">
            <a:extLst>
              <a:ext uri="{FF2B5EF4-FFF2-40B4-BE49-F238E27FC236}">
                <a16:creationId xmlns:a16="http://schemas.microsoft.com/office/drawing/2014/main" id="{1863242A-DF9C-2849-B3C1-F9C06E3BC1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9615" y="2485680"/>
            <a:ext cx="125989" cy="125989"/>
          </a:xfrm>
          <a:prstGeom prst="rect">
            <a:avLst/>
          </a:prstGeom>
        </p:spPr>
      </p:pic>
      <p:sp>
        <p:nvSpPr>
          <p:cNvPr id="15" name="Oval 27">
            <a:extLst>
              <a:ext uri="{FF2B5EF4-FFF2-40B4-BE49-F238E27FC236}">
                <a16:creationId xmlns:a16="http://schemas.microsoft.com/office/drawing/2014/main" id="{7DD57C91-A804-7A4E-A803-38C571388A15}"/>
              </a:ext>
            </a:extLst>
          </p:cNvPr>
          <p:cNvSpPr/>
          <p:nvPr/>
        </p:nvSpPr>
        <p:spPr>
          <a:xfrm>
            <a:off x="6089629" y="3465357"/>
            <a:ext cx="280826" cy="2808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6" name="Picture 21">
            <a:extLst>
              <a:ext uri="{FF2B5EF4-FFF2-40B4-BE49-F238E27FC236}">
                <a16:creationId xmlns:a16="http://schemas.microsoft.com/office/drawing/2014/main" id="{D215A5E4-D6DC-DF4F-9F0F-DAC10A2A0CF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60442" y="3535899"/>
            <a:ext cx="144337" cy="144337"/>
          </a:xfrm>
          <a:prstGeom prst="rect">
            <a:avLst/>
          </a:prstGeom>
        </p:spPr>
      </p:pic>
      <p:sp>
        <p:nvSpPr>
          <p:cNvPr id="17" name="Oval 25">
            <a:extLst>
              <a:ext uri="{FF2B5EF4-FFF2-40B4-BE49-F238E27FC236}">
                <a16:creationId xmlns:a16="http://schemas.microsoft.com/office/drawing/2014/main" id="{03DD1F15-BC35-DA43-BCE6-146AD2C1DE91}"/>
              </a:ext>
            </a:extLst>
          </p:cNvPr>
          <p:cNvSpPr/>
          <p:nvPr/>
        </p:nvSpPr>
        <p:spPr>
          <a:xfrm>
            <a:off x="6089629" y="2760299"/>
            <a:ext cx="280826" cy="28082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pic>
        <p:nvPicPr>
          <p:cNvPr id="18" name="Picture 22">
            <a:extLst>
              <a:ext uri="{FF2B5EF4-FFF2-40B4-BE49-F238E27FC236}">
                <a16:creationId xmlns:a16="http://schemas.microsoft.com/office/drawing/2014/main" id="{E3642EB5-BE07-8A49-A3F6-11C3BA7913D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54646" y="2820282"/>
            <a:ext cx="155926" cy="155926"/>
          </a:xfrm>
          <a:prstGeom prst="rect">
            <a:avLst/>
          </a:prstGeom>
        </p:spPr>
      </p:pic>
      <p:sp>
        <p:nvSpPr>
          <p:cNvPr id="19" name="TextBox 29">
            <a:extLst>
              <a:ext uri="{FF2B5EF4-FFF2-40B4-BE49-F238E27FC236}">
                <a16:creationId xmlns:a16="http://schemas.microsoft.com/office/drawing/2014/main" id="{6E08D93C-8FAB-E548-953B-86B8EF0F478F}"/>
              </a:ext>
            </a:extLst>
          </p:cNvPr>
          <p:cNvSpPr txBox="1"/>
          <p:nvPr/>
        </p:nvSpPr>
        <p:spPr>
          <a:xfrm>
            <a:off x="4547905" y="2793261"/>
            <a:ext cx="1453633" cy="230832"/>
          </a:xfrm>
          <a:prstGeom prst="rect">
            <a:avLst/>
          </a:prstGeom>
          <a:noFill/>
        </p:spPr>
        <p:txBody>
          <a:bodyPr wrap="square" rtlCol="0">
            <a:spAutoFit/>
          </a:bodyPr>
          <a:lstStyle/>
          <a:p>
            <a:pPr algn="r"/>
            <a:r>
              <a:rPr lang="en-PH" sz="900" dirty="0">
                <a:cs typeface="Lato" panose="020F0502020204030203" pitchFamily="34" charset="0"/>
              </a:rPr>
              <a:t>01 02 03 04 05</a:t>
            </a:r>
          </a:p>
        </p:txBody>
      </p:sp>
      <p:sp>
        <p:nvSpPr>
          <p:cNvPr id="20" name="TextBox 30">
            <a:extLst>
              <a:ext uri="{FF2B5EF4-FFF2-40B4-BE49-F238E27FC236}">
                <a16:creationId xmlns:a16="http://schemas.microsoft.com/office/drawing/2014/main" id="{547C6BE1-2D52-9544-A410-E8BA45BD0D9E}"/>
              </a:ext>
            </a:extLst>
          </p:cNvPr>
          <p:cNvSpPr txBox="1"/>
          <p:nvPr/>
        </p:nvSpPr>
        <p:spPr>
          <a:xfrm>
            <a:off x="4547905" y="3090618"/>
            <a:ext cx="1453633" cy="369332"/>
          </a:xfrm>
          <a:prstGeom prst="rect">
            <a:avLst/>
          </a:prstGeom>
          <a:noFill/>
        </p:spPr>
        <p:txBody>
          <a:bodyPr wrap="square" rtlCol="0">
            <a:spAutoFit/>
          </a:bodyPr>
          <a:lstStyle/>
          <a:p>
            <a:pPr algn="r"/>
            <a:r>
              <a:rPr lang="en-PH" sz="900" dirty="0">
                <a:cs typeface="Lato" panose="020F0502020204030203" pitchFamily="34" charset="0"/>
              </a:rPr>
              <a:t>12 rue de la </a:t>
            </a:r>
            <a:r>
              <a:rPr lang="en-PH" sz="900" dirty="0" err="1">
                <a:cs typeface="Lato" panose="020F0502020204030203" pitchFamily="34" charset="0"/>
              </a:rPr>
              <a:t>Réussite</a:t>
            </a:r>
            <a:r>
              <a:rPr lang="en-PH" sz="900" dirty="0">
                <a:cs typeface="Lato" panose="020F0502020204030203" pitchFamily="34" charset="0"/>
              </a:rPr>
              <a:t> 75012 Paris</a:t>
            </a:r>
          </a:p>
        </p:txBody>
      </p:sp>
      <p:sp>
        <p:nvSpPr>
          <p:cNvPr id="21" name="TextBox 31">
            <a:extLst>
              <a:ext uri="{FF2B5EF4-FFF2-40B4-BE49-F238E27FC236}">
                <a16:creationId xmlns:a16="http://schemas.microsoft.com/office/drawing/2014/main" id="{0D32C9C9-4707-2049-8EDD-099E631F18BA}"/>
              </a:ext>
            </a:extLst>
          </p:cNvPr>
          <p:cNvSpPr txBox="1"/>
          <p:nvPr/>
        </p:nvSpPr>
        <p:spPr>
          <a:xfrm>
            <a:off x="4547905" y="3500246"/>
            <a:ext cx="1453633" cy="230832"/>
          </a:xfrm>
          <a:prstGeom prst="rect">
            <a:avLst/>
          </a:prstGeom>
          <a:noFill/>
        </p:spPr>
        <p:txBody>
          <a:bodyPr wrap="square" rtlCol="0">
            <a:spAutoFit/>
          </a:bodyPr>
          <a:lstStyle/>
          <a:p>
            <a:pPr algn="r"/>
            <a:r>
              <a:rPr lang="en-PH" sz="900" dirty="0">
                <a:cs typeface="Lato" panose="020F0502020204030203" pitchFamily="34" charset="0"/>
              </a:rPr>
              <a:t>mail@mail.com</a:t>
            </a:r>
          </a:p>
        </p:txBody>
      </p:sp>
      <p:sp>
        <p:nvSpPr>
          <p:cNvPr id="34" name="TextBox 204">
            <a:extLst>
              <a:ext uri="{FF2B5EF4-FFF2-40B4-BE49-F238E27FC236}">
                <a16:creationId xmlns:a16="http://schemas.microsoft.com/office/drawing/2014/main" id="{99EB7BBF-2A25-454F-90A5-4B1D998E9368}"/>
              </a:ext>
            </a:extLst>
          </p:cNvPr>
          <p:cNvSpPr txBox="1"/>
          <p:nvPr/>
        </p:nvSpPr>
        <p:spPr>
          <a:xfrm>
            <a:off x="5163031" y="4516880"/>
            <a:ext cx="1233019" cy="938719"/>
          </a:xfrm>
          <a:prstGeom prst="rect">
            <a:avLst/>
          </a:prstGeom>
          <a:noFill/>
        </p:spPr>
        <p:txBody>
          <a:bodyPr wrap="square" rtlCol="0">
            <a:spAutoFit/>
          </a:bodyPr>
          <a:lstStyle/>
          <a:p>
            <a:pPr algn="r"/>
            <a:r>
              <a:rPr lang="en-GB" sz="1100" dirty="0" err="1">
                <a:cs typeface="Lato" panose="020F0502020204030203" pitchFamily="34" charset="0"/>
              </a:rPr>
              <a:t>Anglais</a:t>
            </a:r>
            <a:endParaRPr lang="en-GB" sz="1100" dirty="0">
              <a:cs typeface="Lato" panose="020F0502020204030203" pitchFamily="34" charset="0"/>
            </a:endParaRPr>
          </a:p>
          <a:p>
            <a:pPr algn="r"/>
            <a:endParaRPr lang="en-GB" sz="1100" dirty="0">
              <a:cs typeface="Lato" panose="020F0502020204030203" pitchFamily="34" charset="0"/>
            </a:endParaRPr>
          </a:p>
          <a:p>
            <a:pPr algn="r"/>
            <a:r>
              <a:rPr lang="en-GB" sz="1100" dirty="0" err="1">
                <a:cs typeface="Lato" panose="020F0502020204030203" pitchFamily="34" charset="0"/>
              </a:rPr>
              <a:t>Allemand</a:t>
            </a:r>
            <a:endParaRPr lang="en-GB" sz="1100" dirty="0">
              <a:cs typeface="Lato" panose="020F0502020204030203" pitchFamily="34" charset="0"/>
            </a:endParaRPr>
          </a:p>
          <a:p>
            <a:pPr algn="r"/>
            <a:endParaRPr lang="en-GB" sz="1100" dirty="0">
              <a:cs typeface="Lato" panose="020F0502020204030203" pitchFamily="34" charset="0"/>
            </a:endParaRPr>
          </a:p>
          <a:p>
            <a:pPr algn="r"/>
            <a:r>
              <a:rPr lang="en-GB" sz="1100" dirty="0" err="1">
                <a:cs typeface="Lato" panose="020F0502020204030203" pitchFamily="34" charset="0"/>
              </a:rPr>
              <a:t>Italien</a:t>
            </a:r>
            <a:endParaRPr lang="en-GB" sz="1100" dirty="0">
              <a:cs typeface="Lato" panose="020F0502020204030203" pitchFamily="34" charset="0"/>
            </a:endParaRPr>
          </a:p>
        </p:txBody>
      </p:sp>
      <p:sp>
        <p:nvSpPr>
          <p:cNvPr id="35" name="Ellipse 34">
            <a:extLst>
              <a:ext uri="{FF2B5EF4-FFF2-40B4-BE49-F238E27FC236}">
                <a16:creationId xmlns:a16="http://schemas.microsoft.com/office/drawing/2014/main" id="{BEF82808-E608-5546-93CB-9D07AF55E356}"/>
              </a:ext>
            </a:extLst>
          </p:cNvPr>
          <p:cNvSpPr/>
          <p:nvPr/>
        </p:nvSpPr>
        <p:spPr>
          <a:xfrm>
            <a:off x="5414906" y="4577904"/>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Ellipse 35">
            <a:extLst>
              <a:ext uri="{FF2B5EF4-FFF2-40B4-BE49-F238E27FC236}">
                <a16:creationId xmlns:a16="http://schemas.microsoft.com/office/drawing/2014/main" id="{E42ABAE9-27DA-174C-A92B-BBC842F919AC}"/>
              </a:ext>
            </a:extLst>
          </p:cNvPr>
          <p:cNvSpPr/>
          <p:nvPr/>
        </p:nvSpPr>
        <p:spPr>
          <a:xfrm>
            <a:off x="5215255" y="4577903"/>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Ellipse 36">
            <a:extLst>
              <a:ext uri="{FF2B5EF4-FFF2-40B4-BE49-F238E27FC236}">
                <a16:creationId xmlns:a16="http://schemas.microsoft.com/office/drawing/2014/main" id="{D3C61E26-11E7-2A45-9827-B21C62C7048A}"/>
              </a:ext>
            </a:extLst>
          </p:cNvPr>
          <p:cNvSpPr/>
          <p:nvPr/>
        </p:nvSpPr>
        <p:spPr>
          <a:xfrm>
            <a:off x="5012671" y="4576430"/>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8" name="Ellipse 37">
            <a:extLst>
              <a:ext uri="{FF2B5EF4-FFF2-40B4-BE49-F238E27FC236}">
                <a16:creationId xmlns:a16="http://schemas.microsoft.com/office/drawing/2014/main" id="{CEB1C75A-CE96-224B-8053-0D72EA54F845}"/>
              </a:ext>
            </a:extLst>
          </p:cNvPr>
          <p:cNvSpPr/>
          <p:nvPr/>
        </p:nvSpPr>
        <p:spPr>
          <a:xfrm>
            <a:off x="4813020" y="457643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a:extLst>
              <a:ext uri="{FF2B5EF4-FFF2-40B4-BE49-F238E27FC236}">
                <a16:creationId xmlns:a16="http://schemas.microsoft.com/office/drawing/2014/main" id="{88FB5CC7-6E5C-9947-9B50-7E32B3AEA56A}"/>
              </a:ext>
            </a:extLst>
          </p:cNvPr>
          <p:cNvSpPr/>
          <p:nvPr/>
        </p:nvSpPr>
        <p:spPr>
          <a:xfrm>
            <a:off x="5414906" y="4898522"/>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a:extLst>
              <a:ext uri="{FF2B5EF4-FFF2-40B4-BE49-F238E27FC236}">
                <a16:creationId xmlns:a16="http://schemas.microsoft.com/office/drawing/2014/main" id="{3E9321D5-EFCC-8D44-B37F-6CDC2C2709A3}"/>
              </a:ext>
            </a:extLst>
          </p:cNvPr>
          <p:cNvSpPr/>
          <p:nvPr/>
        </p:nvSpPr>
        <p:spPr>
          <a:xfrm>
            <a:off x="5215255" y="489852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a:extLst>
              <a:ext uri="{FF2B5EF4-FFF2-40B4-BE49-F238E27FC236}">
                <a16:creationId xmlns:a16="http://schemas.microsoft.com/office/drawing/2014/main" id="{373C7AF8-84FA-824E-BDDF-210C79F7EBBE}"/>
              </a:ext>
            </a:extLst>
          </p:cNvPr>
          <p:cNvSpPr/>
          <p:nvPr/>
        </p:nvSpPr>
        <p:spPr>
          <a:xfrm>
            <a:off x="5012671" y="4897048"/>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2" name="Ellipse 41">
            <a:extLst>
              <a:ext uri="{FF2B5EF4-FFF2-40B4-BE49-F238E27FC236}">
                <a16:creationId xmlns:a16="http://schemas.microsoft.com/office/drawing/2014/main" id="{D7B6F59E-7B49-634F-9413-811AC0E50DD8}"/>
              </a:ext>
            </a:extLst>
          </p:cNvPr>
          <p:cNvSpPr/>
          <p:nvPr/>
        </p:nvSpPr>
        <p:spPr>
          <a:xfrm>
            <a:off x="4813020" y="4897049"/>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a:extLst>
              <a:ext uri="{FF2B5EF4-FFF2-40B4-BE49-F238E27FC236}">
                <a16:creationId xmlns:a16="http://schemas.microsoft.com/office/drawing/2014/main" id="{D285A6AC-A9C4-0944-81B8-CD531A6917EA}"/>
              </a:ext>
            </a:extLst>
          </p:cNvPr>
          <p:cNvSpPr/>
          <p:nvPr/>
        </p:nvSpPr>
        <p:spPr>
          <a:xfrm>
            <a:off x="5414906" y="5223865"/>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a:extLst>
              <a:ext uri="{FF2B5EF4-FFF2-40B4-BE49-F238E27FC236}">
                <a16:creationId xmlns:a16="http://schemas.microsoft.com/office/drawing/2014/main" id="{1CDAF66A-820B-1644-84B9-933496BB5C3E}"/>
              </a:ext>
            </a:extLst>
          </p:cNvPr>
          <p:cNvSpPr/>
          <p:nvPr/>
        </p:nvSpPr>
        <p:spPr>
          <a:xfrm>
            <a:off x="5215255" y="5223864"/>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a:extLst>
              <a:ext uri="{FF2B5EF4-FFF2-40B4-BE49-F238E27FC236}">
                <a16:creationId xmlns:a16="http://schemas.microsoft.com/office/drawing/2014/main" id="{D893F459-9B9D-5F45-8281-DD497388DD6F}"/>
              </a:ext>
            </a:extLst>
          </p:cNvPr>
          <p:cNvSpPr/>
          <p:nvPr/>
        </p:nvSpPr>
        <p:spPr>
          <a:xfrm>
            <a:off x="5012671" y="522239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46" name="Ellipse 45">
            <a:extLst>
              <a:ext uri="{FF2B5EF4-FFF2-40B4-BE49-F238E27FC236}">
                <a16:creationId xmlns:a16="http://schemas.microsoft.com/office/drawing/2014/main" id="{16D17BDB-0008-A942-8A0C-82B8D46F3879}"/>
              </a:ext>
            </a:extLst>
          </p:cNvPr>
          <p:cNvSpPr/>
          <p:nvPr/>
        </p:nvSpPr>
        <p:spPr>
          <a:xfrm>
            <a:off x="4813020" y="5222392"/>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TextBox 204">
            <a:extLst>
              <a:ext uri="{FF2B5EF4-FFF2-40B4-BE49-F238E27FC236}">
                <a16:creationId xmlns:a16="http://schemas.microsoft.com/office/drawing/2014/main" id="{2DA6EC54-BDD4-B945-8BA2-3170AC3EA740}"/>
              </a:ext>
            </a:extLst>
          </p:cNvPr>
          <p:cNvSpPr txBox="1"/>
          <p:nvPr/>
        </p:nvSpPr>
        <p:spPr>
          <a:xfrm>
            <a:off x="5137436" y="6095776"/>
            <a:ext cx="1233019" cy="938719"/>
          </a:xfrm>
          <a:prstGeom prst="rect">
            <a:avLst/>
          </a:prstGeom>
          <a:noFill/>
        </p:spPr>
        <p:txBody>
          <a:bodyPr wrap="square" rtlCol="0">
            <a:spAutoFit/>
          </a:bodyPr>
          <a:lstStyle/>
          <a:p>
            <a:pPr algn="r"/>
            <a:r>
              <a:rPr lang="en-GB" sz="1100" dirty="0" err="1">
                <a:cs typeface="Lato" panose="020F0502020204030203" pitchFamily="34" charset="0"/>
              </a:rPr>
              <a:t>Sérieux</a:t>
            </a:r>
            <a:endParaRPr lang="en-GB" sz="1100" dirty="0">
              <a:cs typeface="Lato" panose="020F0502020204030203" pitchFamily="34" charset="0"/>
            </a:endParaRPr>
          </a:p>
          <a:p>
            <a:pPr algn="r"/>
            <a:endParaRPr lang="en-GB" sz="1100" dirty="0">
              <a:cs typeface="Lato" panose="020F0502020204030203" pitchFamily="34" charset="0"/>
            </a:endParaRPr>
          </a:p>
          <a:p>
            <a:pPr algn="r"/>
            <a:r>
              <a:rPr lang="en-GB" sz="1100" dirty="0" err="1">
                <a:cs typeface="Lato" panose="020F0502020204030203" pitchFamily="34" charset="0"/>
              </a:rPr>
              <a:t>Créatif</a:t>
            </a:r>
            <a:endParaRPr lang="en-GB" sz="1100" dirty="0">
              <a:cs typeface="Lato" panose="020F0502020204030203" pitchFamily="34" charset="0"/>
            </a:endParaRPr>
          </a:p>
          <a:p>
            <a:pPr algn="r"/>
            <a:endParaRPr lang="en-GB" sz="1100" dirty="0">
              <a:cs typeface="Lato" panose="020F0502020204030203" pitchFamily="34" charset="0"/>
            </a:endParaRPr>
          </a:p>
          <a:p>
            <a:pPr algn="r"/>
            <a:r>
              <a:rPr lang="en-GB" sz="1100" dirty="0" err="1">
                <a:cs typeface="Lato" panose="020F0502020204030203" pitchFamily="34" charset="0"/>
              </a:rPr>
              <a:t>Organisé</a:t>
            </a:r>
            <a:endParaRPr lang="en-GB" sz="1100" dirty="0">
              <a:cs typeface="Lato" panose="020F0502020204030203" pitchFamily="34" charset="0"/>
            </a:endParaRPr>
          </a:p>
        </p:txBody>
      </p:sp>
      <p:sp>
        <p:nvSpPr>
          <p:cNvPr id="48" name="Ellipse 47">
            <a:extLst>
              <a:ext uri="{FF2B5EF4-FFF2-40B4-BE49-F238E27FC236}">
                <a16:creationId xmlns:a16="http://schemas.microsoft.com/office/drawing/2014/main" id="{BEA24CD5-DF08-FC41-9A4D-841F94D19E56}"/>
              </a:ext>
            </a:extLst>
          </p:cNvPr>
          <p:cNvSpPr/>
          <p:nvPr/>
        </p:nvSpPr>
        <p:spPr>
          <a:xfrm>
            <a:off x="5389311" y="6156800"/>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a:extLst>
              <a:ext uri="{FF2B5EF4-FFF2-40B4-BE49-F238E27FC236}">
                <a16:creationId xmlns:a16="http://schemas.microsoft.com/office/drawing/2014/main" id="{0510323E-C3C2-8F44-A1C0-35197DA6F146}"/>
              </a:ext>
            </a:extLst>
          </p:cNvPr>
          <p:cNvSpPr/>
          <p:nvPr/>
        </p:nvSpPr>
        <p:spPr>
          <a:xfrm>
            <a:off x="5189660" y="6156799"/>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a:extLst>
              <a:ext uri="{FF2B5EF4-FFF2-40B4-BE49-F238E27FC236}">
                <a16:creationId xmlns:a16="http://schemas.microsoft.com/office/drawing/2014/main" id="{BF094DA4-B2D3-CC42-B010-4CDED739302C}"/>
              </a:ext>
            </a:extLst>
          </p:cNvPr>
          <p:cNvSpPr/>
          <p:nvPr/>
        </p:nvSpPr>
        <p:spPr>
          <a:xfrm>
            <a:off x="4987076" y="6155326"/>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1" name="Ellipse 50">
            <a:extLst>
              <a:ext uri="{FF2B5EF4-FFF2-40B4-BE49-F238E27FC236}">
                <a16:creationId xmlns:a16="http://schemas.microsoft.com/office/drawing/2014/main" id="{5498F5F7-218B-B04B-858F-50CADF92E3C1}"/>
              </a:ext>
            </a:extLst>
          </p:cNvPr>
          <p:cNvSpPr/>
          <p:nvPr/>
        </p:nvSpPr>
        <p:spPr>
          <a:xfrm>
            <a:off x="4787425" y="6155327"/>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a:extLst>
              <a:ext uri="{FF2B5EF4-FFF2-40B4-BE49-F238E27FC236}">
                <a16:creationId xmlns:a16="http://schemas.microsoft.com/office/drawing/2014/main" id="{71E3A930-4A01-6D4E-8994-B8E689602C22}"/>
              </a:ext>
            </a:extLst>
          </p:cNvPr>
          <p:cNvSpPr/>
          <p:nvPr/>
        </p:nvSpPr>
        <p:spPr>
          <a:xfrm>
            <a:off x="5389311" y="6477418"/>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a:extLst>
              <a:ext uri="{FF2B5EF4-FFF2-40B4-BE49-F238E27FC236}">
                <a16:creationId xmlns:a16="http://schemas.microsoft.com/office/drawing/2014/main" id="{7AC3D340-E8E1-BA43-A056-C79FC98B0F31}"/>
              </a:ext>
            </a:extLst>
          </p:cNvPr>
          <p:cNvSpPr/>
          <p:nvPr/>
        </p:nvSpPr>
        <p:spPr>
          <a:xfrm>
            <a:off x="5189660" y="6477417"/>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a:extLst>
              <a:ext uri="{FF2B5EF4-FFF2-40B4-BE49-F238E27FC236}">
                <a16:creationId xmlns:a16="http://schemas.microsoft.com/office/drawing/2014/main" id="{7E5CB66A-CF20-5846-A0EF-E097152565E6}"/>
              </a:ext>
            </a:extLst>
          </p:cNvPr>
          <p:cNvSpPr/>
          <p:nvPr/>
        </p:nvSpPr>
        <p:spPr>
          <a:xfrm>
            <a:off x="4987076" y="6475944"/>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5" name="Ellipse 54">
            <a:extLst>
              <a:ext uri="{FF2B5EF4-FFF2-40B4-BE49-F238E27FC236}">
                <a16:creationId xmlns:a16="http://schemas.microsoft.com/office/drawing/2014/main" id="{BBA7DFD2-8F89-A043-9480-C01394A1A7B5}"/>
              </a:ext>
            </a:extLst>
          </p:cNvPr>
          <p:cNvSpPr/>
          <p:nvPr/>
        </p:nvSpPr>
        <p:spPr>
          <a:xfrm>
            <a:off x="4787425" y="6475945"/>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a:extLst>
              <a:ext uri="{FF2B5EF4-FFF2-40B4-BE49-F238E27FC236}">
                <a16:creationId xmlns:a16="http://schemas.microsoft.com/office/drawing/2014/main" id="{A0FF137E-8DB0-7648-8605-4C5D4F6D092B}"/>
              </a:ext>
            </a:extLst>
          </p:cNvPr>
          <p:cNvSpPr/>
          <p:nvPr/>
        </p:nvSpPr>
        <p:spPr>
          <a:xfrm>
            <a:off x="5389311" y="680276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a:extLst>
              <a:ext uri="{FF2B5EF4-FFF2-40B4-BE49-F238E27FC236}">
                <a16:creationId xmlns:a16="http://schemas.microsoft.com/office/drawing/2014/main" id="{2CAEDEB4-0F23-D640-AEAE-F8CB89617904}"/>
              </a:ext>
            </a:extLst>
          </p:cNvPr>
          <p:cNvSpPr/>
          <p:nvPr/>
        </p:nvSpPr>
        <p:spPr>
          <a:xfrm>
            <a:off x="5189660" y="6802760"/>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E01B3E21-A393-214E-97B6-053CA5B94453}"/>
              </a:ext>
            </a:extLst>
          </p:cNvPr>
          <p:cNvSpPr/>
          <p:nvPr/>
        </p:nvSpPr>
        <p:spPr>
          <a:xfrm>
            <a:off x="4987076" y="6801287"/>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9" name="Ellipse 58">
            <a:extLst>
              <a:ext uri="{FF2B5EF4-FFF2-40B4-BE49-F238E27FC236}">
                <a16:creationId xmlns:a16="http://schemas.microsoft.com/office/drawing/2014/main" id="{D1152B3B-8DD5-0A48-B527-66C1C956071E}"/>
              </a:ext>
            </a:extLst>
          </p:cNvPr>
          <p:cNvSpPr/>
          <p:nvPr/>
        </p:nvSpPr>
        <p:spPr>
          <a:xfrm>
            <a:off x="4787425" y="6801288"/>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extBox 204">
            <a:extLst>
              <a:ext uri="{FF2B5EF4-FFF2-40B4-BE49-F238E27FC236}">
                <a16:creationId xmlns:a16="http://schemas.microsoft.com/office/drawing/2014/main" id="{E2D874CF-E1F2-D240-ADD9-0A7D5E62118F}"/>
              </a:ext>
            </a:extLst>
          </p:cNvPr>
          <p:cNvSpPr txBox="1"/>
          <p:nvPr/>
        </p:nvSpPr>
        <p:spPr>
          <a:xfrm>
            <a:off x="5118657" y="7250600"/>
            <a:ext cx="1233019" cy="938719"/>
          </a:xfrm>
          <a:prstGeom prst="rect">
            <a:avLst/>
          </a:prstGeom>
          <a:noFill/>
        </p:spPr>
        <p:txBody>
          <a:bodyPr wrap="square" rtlCol="0">
            <a:spAutoFit/>
          </a:bodyPr>
          <a:lstStyle/>
          <a:p>
            <a:pPr algn="r"/>
            <a:r>
              <a:rPr lang="en-GB" sz="1100" dirty="0">
                <a:cs typeface="Lato" panose="020F0502020204030203" pitchFamily="34" charset="0"/>
              </a:rPr>
              <a:t>PHP HTML</a:t>
            </a:r>
          </a:p>
          <a:p>
            <a:pPr algn="r"/>
            <a:endParaRPr lang="en-GB" sz="1100" dirty="0">
              <a:cs typeface="Lato" panose="020F0502020204030203" pitchFamily="34" charset="0"/>
            </a:endParaRPr>
          </a:p>
          <a:p>
            <a:pPr algn="r"/>
            <a:r>
              <a:rPr lang="en-GB" sz="1100" dirty="0">
                <a:cs typeface="Lato" panose="020F0502020204030203" pitchFamily="34" charset="0"/>
              </a:rPr>
              <a:t>Analytics</a:t>
            </a:r>
          </a:p>
          <a:p>
            <a:pPr algn="r"/>
            <a:endParaRPr lang="en-GB" sz="1100" dirty="0">
              <a:cs typeface="Lato" panose="020F0502020204030203" pitchFamily="34" charset="0"/>
            </a:endParaRPr>
          </a:p>
          <a:p>
            <a:pPr algn="r"/>
            <a:r>
              <a:rPr lang="en-GB" sz="1100" dirty="0" err="1">
                <a:cs typeface="Lato" panose="020F0502020204030203" pitchFamily="34" charset="0"/>
              </a:rPr>
              <a:t>Adwords</a:t>
            </a:r>
            <a:endParaRPr lang="en-GB" sz="1100" dirty="0">
              <a:cs typeface="Lato" panose="020F0502020204030203" pitchFamily="34" charset="0"/>
            </a:endParaRPr>
          </a:p>
        </p:txBody>
      </p:sp>
      <p:sp>
        <p:nvSpPr>
          <p:cNvPr id="61" name="Ellipse 60">
            <a:extLst>
              <a:ext uri="{FF2B5EF4-FFF2-40B4-BE49-F238E27FC236}">
                <a16:creationId xmlns:a16="http://schemas.microsoft.com/office/drawing/2014/main" id="{EB0FF23A-D70E-E242-B19A-CF5B384FFC1E}"/>
              </a:ext>
            </a:extLst>
          </p:cNvPr>
          <p:cNvSpPr/>
          <p:nvPr/>
        </p:nvSpPr>
        <p:spPr>
          <a:xfrm>
            <a:off x="5370532" y="7311624"/>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a:extLst>
              <a:ext uri="{FF2B5EF4-FFF2-40B4-BE49-F238E27FC236}">
                <a16:creationId xmlns:a16="http://schemas.microsoft.com/office/drawing/2014/main" id="{9AC19EB1-72F2-3748-BD22-838D2761416F}"/>
              </a:ext>
            </a:extLst>
          </p:cNvPr>
          <p:cNvSpPr/>
          <p:nvPr/>
        </p:nvSpPr>
        <p:spPr>
          <a:xfrm>
            <a:off x="5170881" y="7311623"/>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a:extLst>
              <a:ext uri="{FF2B5EF4-FFF2-40B4-BE49-F238E27FC236}">
                <a16:creationId xmlns:a16="http://schemas.microsoft.com/office/drawing/2014/main" id="{F77D5213-E0AF-0843-A07A-8091D56B1741}"/>
              </a:ext>
            </a:extLst>
          </p:cNvPr>
          <p:cNvSpPr/>
          <p:nvPr/>
        </p:nvSpPr>
        <p:spPr>
          <a:xfrm>
            <a:off x="4968297" y="7310150"/>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4" name="Ellipse 63">
            <a:extLst>
              <a:ext uri="{FF2B5EF4-FFF2-40B4-BE49-F238E27FC236}">
                <a16:creationId xmlns:a16="http://schemas.microsoft.com/office/drawing/2014/main" id="{E17FF26B-4700-804D-820D-7B69C08AFE13}"/>
              </a:ext>
            </a:extLst>
          </p:cNvPr>
          <p:cNvSpPr/>
          <p:nvPr/>
        </p:nvSpPr>
        <p:spPr>
          <a:xfrm>
            <a:off x="4768646" y="731015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C330A2DD-B345-A745-BA1B-73E9B5F5B67B}"/>
              </a:ext>
            </a:extLst>
          </p:cNvPr>
          <p:cNvSpPr/>
          <p:nvPr/>
        </p:nvSpPr>
        <p:spPr>
          <a:xfrm>
            <a:off x="5370532" y="7632242"/>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a:extLst>
              <a:ext uri="{FF2B5EF4-FFF2-40B4-BE49-F238E27FC236}">
                <a16:creationId xmlns:a16="http://schemas.microsoft.com/office/drawing/2014/main" id="{4E6FF8EC-4F68-844C-968F-6932E2E366C1}"/>
              </a:ext>
            </a:extLst>
          </p:cNvPr>
          <p:cNvSpPr/>
          <p:nvPr/>
        </p:nvSpPr>
        <p:spPr>
          <a:xfrm>
            <a:off x="5170881" y="763224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a:extLst>
              <a:ext uri="{FF2B5EF4-FFF2-40B4-BE49-F238E27FC236}">
                <a16:creationId xmlns:a16="http://schemas.microsoft.com/office/drawing/2014/main" id="{44BDB4D3-9CB6-ED47-A3C3-1C0BD4382DB1}"/>
              </a:ext>
            </a:extLst>
          </p:cNvPr>
          <p:cNvSpPr/>
          <p:nvPr/>
        </p:nvSpPr>
        <p:spPr>
          <a:xfrm>
            <a:off x="4968297" y="7630768"/>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8" name="Ellipse 67">
            <a:extLst>
              <a:ext uri="{FF2B5EF4-FFF2-40B4-BE49-F238E27FC236}">
                <a16:creationId xmlns:a16="http://schemas.microsoft.com/office/drawing/2014/main" id="{8F1DFA33-D5D8-BB44-8641-5C1CA006E8E2}"/>
              </a:ext>
            </a:extLst>
          </p:cNvPr>
          <p:cNvSpPr/>
          <p:nvPr/>
        </p:nvSpPr>
        <p:spPr>
          <a:xfrm>
            <a:off x="4768646" y="7630769"/>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Ellipse 68">
            <a:extLst>
              <a:ext uri="{FF2B5EF4-FFF2-40B4-BE49-F238E27FC236}">
                <a16:creationId xmlns:a16="http://schemas.microsoft.com/office/drawing/2014/main" id="{EF39B511-D736-6D48-B3FF-F1BADDDD6D10}"/>
              </a:ext>
            </a:extLst>
          </p:cNvPr>
          <p:cNvSpPr/>
          <p:nvPr/>
        </p:nvSpPr>
        <p:spPr>
          <a:xfrm>
            <a:off x="5370532" y="7957585"/>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0" name="Ellipse 69">
            <a:extLst>
              <a:ext uri="{FF2B5EF4-FFF2-40B4-BE49-F238E27FC236}">
                <a16:creationId xmlns:a16="http://schemas.microsoft.com/office/drawing/2014/main" id="{E642447F-4FC1-F340-B266-C3EBF21704B3}"/>
              </a:ext>
            </a:extLst>
          </p:cNvPr>
          <p:cNvSpPr/>
          <p:nvPr/>
        </p:nvSpPr>
        <p:spPr>
          <a:xfrm>
            <a:off x="5170881" y="7957584"/>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1" name="Ellipse 70">
            <a:extLst>
              <a:ext uri="{FF2B5EF4-FFF2-40B4-BE49-F238E27FC236}">
                <a16:creationId xmlns:a16="http://schemas.microsoft.com/office/drawing/2014/main" id="{88D72D39-3FDB-0241-9B25-BF2E4228D862}"/>
              </a:ext>
            </a:extLst>
          </p:cNvPr>
          <p:cNvSpPr/>
          <p:nvPr/>
        </p:nvSpPr>
        <p:spPr>
          <a:xfrm>
            <a:off x="4968297" y="7956111"/>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2" name="Ellipse 71">
            <a:extLst>
              <a:ext uri="{FF2B5EF4-FFF2-40B4-BE49-F238E27FC236}">
                <a16:creationId xmlns:a16="http://schemas.microsoft.com/office/drawing/2014/main" id="{2215C2BC-A146-FE4A-ABE5-91A3082AB0C8}"/>
              </a:ext>
            </a:extLst>
          </p:cNvPr>
          <p:cNvSpPr/>
          <p:nvPr/>
        </p:nvSpPr>
        <p:spPr>
          <a:xfrm>
            <a:off x="4768646" y="7956112"/>
            <a:ext cx="154642" cy="154641"/>
          </a:xfrm>
          <a:prstGeom prst="ellipse">
            <a:avLst/>
          </a:prstGeom>
          <a:solidFill>
            <a:schemeClr val="tx1">
              <a:lumMod val="50000"/>
              <a:lumOff val="5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418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342901" y="598489"/>
            <a:ext cx="6172200" cy="8672319"/>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6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67" dirty="0">
                <a:solidFill>
                  <a:schemeClr val="tx1">
                    <a:lumMod val="50000"/>
                    <a:lumOff val="50000"/>
                  </a:schemeClr>
                </a:solidFill>
              </a:rPr>
            </a:br>
            <a:r>
              <a:rPr lang="fr-FR" sz="2267" dirty="0" err="1">
                <a:solidFill>
                  <a:schemeClr val="tx1">
                    <a:lumMod val="50000"/>
                    <a:lumOff val="50000"/>
                  </a:schemeClr>
                </a:solidFill>
              </a:rPr>
              <a:t>Disclaimer</a:t>
            </a:r>
            <a:r>
              <a:rPr lang="fr-FR" sz="2267" dirty="0">
                <a:solidFill>
                  <a:schemeClr val="tx1">
                    <a:lumMod val="50000"/>
                    <a:lumOff val="50000"/>
                  </a:schemeClr>
                </a:solidFill>
              </a:rPr>
              <a:t> : Les modèles disponibles sur notre site fournis "en l'état" et sans garantie.</a:t>
            </a:r>
          </a:p>
          <a:p>
            <a:pPr marL="0" indent="0">
              <a:buNone/>
            </a:pPr>
            <a:endParaRPr lang="fr-FR" sz="2267" dirty="0">
              <a:solidFill>
                <a:schemeClr val="tx1">
                  <a:lumMod val="50000"/>
                  <a:lumOff val="50000"/>
                </a:schemeClr>
              </a:solidFill>
            </a:endParaRPr>
          </a:p>
          <a:p>
            <a:pPr marL="0" indent="0" algn="ctr">
              <a:buNone/>
            </a:pPr>
            <a:r>
              <a:rPr lang="fr-FR" sz="2267" dirty="0" err="1"/>
              <a:t>Créeruncv.com</a:t>
            </a:r>
            <a:r>
              <a:rPr lang="fr-FR" sz="2267" dirty="0"/>
              <a:t> est un site gratuit. </a:t>
            </a:r>
          </a:p>
        </p:txBody>
      </p:sp>
    </p:spTree>
    <p:extLst>
      <p:ext uri="{BB962C8B-B14F-4D97-AF65-F5344CB8AC3E}">
        <p14:creationId xmlns:p14="http://schemas.microsoft.com/office/powerpoint/2010/main" val="123964000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662</Words>
  <Application>Microsoft Macintosh PowerPoint</Application>
  <PresentationFormat>Format A4 (210 x 297 mm)</PresentationFormat>
  <Paragraphs>79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cp:revision>
  <dcterms:created xsi:type="dcterms:W3CDTF">2016-05-27T13:25:44Z</dcterms:created>
  <dcterms:modified xsi:type="dcterms:W3CDTF">2022-06-03T08:29:44Z</dcterms:modified>
</cp:coreProperties>
</file>